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57" r:id="rId5"/>
    <p:sldId id="258" r:id="rId6"/>
    <p:sldId id="260" r:id="rId7"/>
    <p:sldId id="261" r:id="rId8"/>
    <p:sldId id="262" r:id="rId9"/>
    <p:sldId id="265" r:id="rId10"/>
    <p:sldId id="263" r:id="rId11"/>
    <p:sldId id="264" r:id="rId12"/>
    <p:sldId id="276" r:id="rId13"/>
    <p:sldId id="268" r:id="rId14"/>
    <p:sldId id="269" r:id="rId15"/>
    <p:sldId id="272" r:id="rId16"/>
    <p:sldId id="275" r:id="rId17"/>
    <p:sldId id="270" r:id="rId18"/>
    <p:sldId id="271" r:id="rId19"/>
    <p:sldId id="273" r:id="rId20"/>
    <p:sldId id="274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D4E45C-6725-46C4-B1A6-244E5DAEC8ED}" v="951" dt="2020-06-16T20:27:07.229"/>
    <p1510:client id="{B9356E53-D8B8-4FF6-85F9-523F13B12DAF}" v="266" dt="2020-06-16T20:33:14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ac Mpidi Bita" userId="bb5554f193d7cfd1" providerId="LiveId" clId="{62D4E45C-6725-46C4-B1A6-244E5DAEC8ED}"/>
    <pc:docChg chg="undo custSel addSld delSld modSld sldOrd">
      <pc:chgData name="Isaac Mpidi Bita" userId="bb5554f193d7cfd1" providerId="LiveId" clId="{62D4E45C-6725-46C4-B1A6-244E5DAEC8ED}" dt="2020-06-16T20:27:07.229" v="3589"/>
      <pc:docMkLst>
        <pc:docMk/>
      </pc:docMkLst>
      <pc:sldChg chg="addSp delSp modSp del">
        <pc:chgData name="Isaac Mpidi Bita" userId="bb5554f193d7cfd1" providerId="LiveId" clId="{62D4E45C-6725-46C4-B1A6-244E5DAEC8ED}" dt="2020-06-14T18:41:38.812" v="310" actId="2696"/>
        <pc:sldMkLst>
          <pc:docMk/>
          <pc:sldMk cId="2761158768" sldId="256"/>
        </pc:sldMkLst>
        <pc:spChg chg="del">
          <ac:chgData name="Isaac Mpidi Bita" userId="bb5554f193d7cfd1" providerId="LiveId" clId="{62D4E45C-6725-46C4-B1A6-244E5DAEC8ED}" dt="2020-06-14T18:34:22.778" v="118"/>
          <ac:spMkLst>
            <pc:docMk/>
            <pc:sldMk cId="2761158768" sldId="256"/>
            <ac:spMk id="5" creationId="{87810D37-605A-48C1-8510-050F093F54A9}"/>
          </ac:spMkLst>
        </pc:spChg>
        <pc:spChg chg="del">
          <ac:chgData name="Isaac Mpidi Bita" userId="bb5554f193d7cfd1" providerId="LiveId" clId="{62D4E45C-6725-46C4-B1A6-244E5DAEC8ED}" dt="2020-06-14T18:34:22.778" v="118"/>
          <ac:spMkLst>
            <pc:docMk/>
            <pc:sldMk cId="2761158768" sldId="256"/>
            <ac:spMk id="6" creationId="{F88C3178-A3C1-417C-9364-66B0F90ACCD2}"/>
          </ac:spMkLst>
        </pc:spChg>
        <pc:spChg chg="del">
          <ac:chgData name="Isaac Mpidi Bita" userId="bb5554f193d7cfd1" providerId="LiveId" clId="{62D4E45C-6725-46C4-B1A6-244E5DAEC8ED}" dt="2020-06-14T18:34:22.778" v="118"/>
          <ac:spMkLst>
            <pc:docMk/>
            <pc:sldMk cId="2761158768" sldId="256"/>
            <ac:spMk id="7" creationId="{7EB89EDE-E93F-421D-8C27-9E169AB44DE6}"/>
          </ac:spMkLst>
        </pc:spChg>
        <pc:spChg chg="del">
          <ac:chgData name="Isaac Mpidi Bita" userId="bb5554f193d7cfd1" providerId="LiveId" clId="{62D4E45C-6725-46C4-B1A6-244E5DAEC8ED}" dt="2020-06-14T18:34:22.778" v="118"/>
          <ac:spMkLst>
            <pc:docMk/>
            <pc:sldMk cId="2761158768" sldId="256"/>
            <ac:spMk id="9" creationId="{C3160C94-9130-49D5-A028-BB72D8EE1815}"/>
          </ac:spMkLst>
        </pc:spChg>
        <pc:spChg chg="del mod">
          <ac:chgData name="Isaac Mpidi Bita" userId="bb5554f193d7cfd1" providerId="LiveId" clId="{62D4E45C-6725-46C4-B1A6-244E5DAEC8ED}" dt="2020-06-14T18:33:20.784" v="29"/>
          <ac:spMkLst>
            <pc:docMk/>
            <pc:sldMk cId="2761158768" sldId="256"/>
            <ac:spMk id="10" creationId="{85DDC6A7-314C-4A72-9A90-564AEE11ED3E}"/>
          </ac:spMkLst>
        </pc:spChg>
        <pc:spChg chg="add del">
          <ac:chgData name="Isaac Mpidi Bita" userId="bb5554f193d7cfd1" providerId="LiveId" clId="{62D4E45C-6725-46C4-B1A6-244E5DAEC8ED}" dt="2020-06-14T18:34:13.927" v="116" actId="478"/>
          <ac:spMkLst>
            <pc:docMk/>
            <pc:sldMk cId="2761158768" sldId="256"/>
            <ac:spMk id="11" creationId="{B9461A02-DB6D-4F4F-9E04-F35721FC9620}"/>
          </ac:spMkLst>
        </pc:spChg>
        <pc:picChg chg="del">
          <ac:chgData name="Isaac Mpidi Bita" userId="bb5554f193d7cfd1" providerId="LiveId" clId="{62D4E45C-6725-46C4-B1A6-244E5DAEC8ED}" dt="2020-06-14T18:34:22.778" v="118"/>
          <ac:picMkLst>
            <pc:docMk/>
            <pc:sldMk cId="2761158768" sldId="256"/>
            <ac:picMk id="4" creationId="{5E08FD44-64CC-4F61-946F-D8A2C9730CD7}"/>
          </ac:picMkLst>
        </pc:picChg>
      </pc:sldChg>
      <pc:sldChg chg="addSp modSp add">
        <pc:chgData name="Isaac Mpidi Bita" userId="bb5554f193d7cfd1" providerId="LiveId" clId="{62D4E45C-6725-46C4-B1A6-244E5DAEC8ED}" dt="2020-06-15T14:59:43.819" v="2741" actId="14100"/>
        <pc:sldMkLst>
          <pc:docMk/>
          <pc:sldMk cId="1591747027" sldId="257"/>
        </pc:sldMkLst>
        <pc:spChg chg="mod">
          <ac:chgData name="Isaac Mpidi Bita" userId="bb5554f193d7cfd1" providerId="LiveId" clId="{62D4E45C-6725-46C4-B1A6-244E5DAEC8ED}" dt="2020-06-14T18:41:28.575" v="309" actId="20577"/>
          <ac:spMkLst>
            <pc:docMk/>
            <pc:sldMk cId="1591747027" sldId="257"/>
            <ac:spMk id="2" creationId="{85B3B9EF-31A7-4F9E-8F90-ED5FD341EE0C}"/>
          </ac:spMkLst>
        </pc:spChg>
        <pc:spChg chg="add mod">
          <ac:chgData name="Isaac Mpidi Bita" userId="bb5554f193d7cfd1" providerId="LiveId" clId="{62D4E45C-6725-46C4-B1A6-244E5DAEC8ED}" dt="2020-06-14T18:34:27.579" v="120" actId="1076"/>
          <ac:spMkLst>
            <pc:docMk/>
            <pc:sldMk cId="1591747027" sldId="257"/>
            <ac:spMk id="4" creationId="{17C620CF-E87F-4B76-8EB8-96940E30408A}"/>
          </ac:spMkLst>
        </pc:spChg>
        <pc:spChg chg="add mod">
          <ac:chgData name="Isaac Mpidi Bita" userId="bb5554f193d7cfd1" providerId="LiveId" clId="{62D4E45C-6725-46C4-B1A6-244E5DAEC8ED}" dt="2020-06-14T18:34:27.579" v="120" actId="1076"/>
          <ac:spMkLst>
            <pc:docMk/>
            <pc:sldMk cId="1591747027" sldId="257"/>
            <ac:spMk id="5" creationId="{43CDB0DA-76AB-4933-926E-93CCE5E04C78}"/>
          </ac:spMkLst>
        </pc:spChg>
        <pc:spChg chg="add mod">
          <ac:chgData name="Isaac Mpidi Bita" userId="bb5554f193d7cfd1" providerId="LiveId" clId="{62D4E45C-6725-46C4-B1A6-244E5DAEC8ED}" dt="2020-06-14T18:34:27.579" v="120" actId="1076"/>
          <ac:spMkLst>
            <pc:docMk/>
            <pc:sldMk cId="1591747027" sldId="257"/>
            <ac:spMk id="6" creationId="{B50833F8-3B9C-4D4F-ADE3-233979AD3CE5}"/>
          </ac:spMkLst>
        </pc:spChg>
        <pc:spChg chg="add mod">
          <ac:chgData name="Isaac Mpidi Bita" userId="bb5554f193d7cfd1" providerId="LiveId" clId="{62D4E45C-6725-46C4-B1A6-244E5DAEC8ED}" dt="2020-06-14T18:34:27.579" v="120" actId="1076"/>
          <ac:spMkLst>
            <pc:docMk/>
            <pc:sldMk cId="1591747027" sldId="257"/>
            <ac:spMk id="7" creationId="{249C61F6-61B7-408B-8398-B1F392598DAC}"/>
          </ac:spMkLst>
        </pc:spChg>
        <pc:picChg chg="add mod">
          <ac:chgData name="Isaac Mpidi Bita" userId="bb5554f193d7cfd1" providerId="LiveId" clId="{62D4E45C-6725-46C4-B1A6-244E5DAEC8ED}" dt="2020-06-14T18:34:27.579" v="120" actId="1076"/>
          <ac:picMkLst>
            <pc:docMk/>
            <pc:sldMk cId="1591747027" sldId="257"/>
            <ac:picMk id="3" creationId="{08F88223-7336-4693-9D3B-7A329FEC7E0A}"/>
          </ac:picMkLst>
        </pc:picChg>
        <pc:picChg chg="add mod">
          <ac:chgData name="Isaac Mpidi Bita" userId="bb5554f193d7cfd1" providerId="LiveId" clId="{62D4E45C-6725-46C4-B1A6-244E5DAEC8ED}" dt="2020-06-15T14:59:43.819" v="2741" actId="14100"/>
          <ac:picMkLst>
            <pc:docMk/>
            <pc:sldMk cId="1591747027" sldId="257"/>
            <ac:picMk id="8" creationId="{3B4304BD-8057-493C-BA96-81ADCACFF136}"/>
          </ac:picMkLst>
        </pc:picChg>
      </pc:sldChg>
      <pc:sldChg chg="addSp modSp add">
        <pc:chgData name="Isaac Mpidi Bita" userId="bb5554f193d7cfd1" providerId="LiveId" clId="{62D4E45C-6725-46C4-B1A6-244E5DAEC8ED}" dt="2020-06-15T15:01:23.777" v="2793" actId="1076"/>
        <pc:sldMkLst>
          <pc:docMk/>
          <pc:sldMk cId="77738783" sldId="258"/>
        </pc:sldMkLst>
        <pc:spChg chg="add mod">
          <ac:chgData name="Isaac Mpidi Bita" userId="bb5554f193d7cfd1" providerId="LiveId" clId="{62D4E45C-6725-46C4-B1A6-244E5DAEC8ED}" dt="2020-06-14T18:35:41.059" v="193" actId="1582"/>
          <ac:spMkLst>
            <pc:docMk/>
            <pc:sldMk cId="77738783" sldId="258"/>
            <ac:spMk id="4" creationId="{42C82601-C413-4801-B834-81988E077DEE}"/>
          </ac:spMkLst>
        </pc:spChg>
        <pc:spChg chg="add mod">
          <ac:chgData name="Isaac Mpidi Bita" userId="bb5554f193d7cfd1" providerId="LiveId" clId="{62D4E45C-6725-46C4-B1A6-244E5DAEC8ED}" dt="2020-06-14T18:35:46.866" v="195" actId="1076"/>
          <ac:spMkLst>
            <pc:docMk/>
            <pc:sldMk cId="77738783" sldId="258"/>
            <ac:spMk id="5" creationId="{9027B3EA-6AE1-4DEB-802C-3BADABFC86E1}"/>
          </ac:spMkLst>
        </pc:spChg>
        <pc:spChg chg="add mod">
          <ac:chgData name="Isaac Mpidi Bita" userId="bb5554f193d7cfd1" providerId="LiveId" clId="{62D4E45C-6725-46C4-B1A6-244E5DAEC8ED}" dt="2020-06-14T18:36:40.734" v="305" actId="20577"/>
          <ac:spMkLst>
            <pc:docMk/>
            <pc:sldMk cId="77738783" sldId="258"/>
            <ac:spMk id="6" creationId="{23E38508-A92F-4836-819F-08300C160DFA}"/>
          </ac:spMkLst>
        </pc:spChg>
        <pc:spChg chg="add mod">
          <ac:chgData name="Isaac Mpidi Bita" userId="bb5554f193d7cfd1" providerId="LiveId" clId="{62D4E45C-6725-46C4-B1A6-244E5DAEC8ED}" dt="2020-06-15T15:01:23.777" v="2793" actId="1076"/>
          <ac:spMkLst>
            <pc:docMk/>
            <pc:sldMk cId="77738783" sldId="258"/>
            <ac:spMk id="8" creationId="{31CDECF0-511E-4777-993A-D2A2225441A8}"/>
          </ac:spMkLst>
        </pc:spChg>
        <pc:picChg chg="add mod">
          <ac:chgData name="Isaac Mpidi Bita" userId="bb5554f193d7cfd1" providerId="LiveId" clId="{62D4E45C-6725-46C4-B1A6-244E5DAEC8ED}" dt="2020-06-14T18:35:25.398" v="189" actId="1076"/>
          <ac:picMkLst>
            <pc:docMk/>
            <pc:sldMk cId="77738783" sldId="258"/>
            <ac:picMk id="3" creationId="{2244EFB0-5E59-4094-A73D-1B5BB43F4366}"/>
          </ac:picMkLst>
        </pc:picChg>
        <pc:picChg chg="add">
          <ac:chgData name="Isaac Mpidi Bita" userId="bb5554f193d7cfd1" providerId="LiveId" clId="{62D4E45C-6725-46C4-B1A6-244E5DAEC8ED}" dt="2020-06-15T14:59:47.397" v="2742"/>
          <ac:picMkLst>
            <pc:docMk/>
            <pc:sldMk cId="77738783" sldId="258"/>
            <ac:picMk id="7" creationId="{C632B2A3-47F4-42B0-BC62-1ACF46F811C1}"/>
          </ac:picMkLst>
        </pc:picChg>
      </pc:sldChg>
      <pc:sldChg chg="addSp modSp add ord">
        <pc:chgData name="Isaac Mpidi Bita" userId="bb5554f193d7cfd1" providerId="LiveId" clId="{62D4E45C-6725-46C4-B1A6-244E5DAEC8ED}" dt="2020-06-15T14:59:35.976" v="2738" actId="1076"/>
        <pc:sldMkLst>
          <pc:docMk/>
          <pc:sldMk cId="463573281" sldId="259"/>
        </pc:sldMkLst>
        <pc:spChg chg="mod">
          <ac:chgData name="Isaac Mpidi Bita" userId="bb5554f193d7cfd1" providerId="LiveId" clId="{62D4E45C-6725-46C4-B1A6-244E5DAEC8ED}" dt="2020-06-14T18:42:02.399" v="350" actId="20577"/>
          <ac:spMkLst>
            <pc:docMk/>
            <pc:sldMk cId="463573281" sldId="259"/>
            <ac:spMk id="2" creationId="{4EA3B7F0-2403-403E-A296-0D1CC6D1E076}"/>
          </ac:spMkLst>
        </pc:spChg>
        <pc:spChg chg="mod">
          <ac:chgData name="Isaac Mpidi Bita" userId="bb5554f193d7cfd1" providerId="LiveId" clId="{62D4E45C-6725-46C4-B1A6-244E5DAEC8ED}" dt="2020-06-14T18:43:01.184" v="419" actId="20577"/>
          <ac:spMkLst>
            <pc:docMk/>
            <pc:sldMk cId="463573281" sldId="259"/>
            <ac:spMk id="3" creationId="{F9340789-789C-4227-A7B2-1DF593C82A5E}"/>
          </ac:spMkLst>
        </pc:spChg>
        <pc:picChg chg="add mod">
          <ac:chgData name="Isaac Mpidi Bita" userId="bb5554f193d7cfd1" providerId="LiveId" clId="{62D4E45C-6725-46C4-B1A6-244E5DAEC8ED}" dt="2020-06-15T14:59:35.976" v="2738" actId="1076"/>
          <ac:picMkLst>
            <pc:docMk/>
            <pc:sldMk cId="463573281" sldId="259"/>
            <ac:picMk id="1026" creationId="{9763654B-B1D8-4435-A358-F297A3413993}"/>
          </ac:picMkLst>
        </pc:picChg>
      </pc:sldChg>
      <pc:sldChg chg="addSp modSp add">
        <pc:chgData name="Isaac Mpidi Bita" userId="bb5554f193d7cfd1" providerId="LiveId" clId="{62D4E45C-6725-46C4-B1A6-244E5DAEC8ED}" dt="2020-06-15T14:59:48.892" v="2743"/>
        <pc:sldMkLst>
          <pc:docMk/>
          <pc:sldMk cId="915881442" sldId="260"/>
        </pc:sldMkLst>
        <pc:spChg chg="mod">
          <ac:chgData name="Isaac Mpidi Bita" userId="bb5554f193d7cfd1" providerId="LiveId" clId="{62D4E45C-6725-46C4-B1A6-244E5DAEC8ED}" dt="2020-06-14T20:46:47.192" v="469" actId="20577"/>
          <ac:spMkLst>
            <pc:docMk/>
            <pc:sldMk cId="915881442" sldId="260"/>
            <ac:spMk id="2" creationId="{E715B0F6-7567-481F-9A50-2D5C6A961C34}"/>
          </ac:spMkLst>
        </pc:spChg>
        <pc:spChg chg="add mod">
          <ac:chgData name="Isaac Mpidi Bita" userId="bb5554f193d7cfd1" providerId="LiveId" clId="{62D4E45C-6725-46C4-B1A6-244E5DAEC8ED}" dt="2020-06-14T20:47:13.288" v="474" actId="14100"/>
          <ac:spMkLst>
            <pc:docMk/>
            <pc:sldMk cId="915881442" sldId="260"/>
            <ac:spMk id="4" creationId="{C1401D03-CFEE-43D9-A1A4-7B6FAFA18B10}"/>
          </ac:spMkLst>
        </pc:spChg>
        <pc:spChg chg="add mod">
          <ac:chgData name="Isaac Mpidi Bita" userId="bb5554f193d7cfd1" providerId="LiveId" clId="{62D4E45C-6725-46C4-B1A6-244E5DAEC8ED}" dt="2020-06-14T20:47:26.234" v="478" actId="1076"/>
          <ac:spMkLst>
            <pc:docMk/>
            <pc:sldMk cId="915881442" sldId="260"/>
            <ac:spMk id="5" creationId="{A5559127-DF11-4EA9-BD1D-269B3EAFB007}"/>
          </ac:spMkLst>
        </pc:spChg>
        <pc:spChg chg="add mod">
          <ac:chgData name="Isaac Mpidi Bita" userId="bb5554f193d7cfd1" providerId="LiveId" clId="{62D4E45C-6725-46C4-B1A6-244E5DAEC8ED}" dt="2020-06-14T20:47:52.535" v="517" actId="1076"/>
          <ac:spMkLst>
            <pc:docMk/>
            <pc:sldMk cId="915881442" sldId="260"/>
            <ac:spMk id="6" creationId="{12C2EC0E-F64B-4F6B-92AE-763630E96EE5}"/>
          </ac:spMkLst>
        </pc:spChg>
        <pc:picChg chg="add mod">
          <ac:chgData name="Isaac Mpidi Bita" userId="bb5554f193d7cfd1" providerId="LiveId" clId="{62D4E45C-6725-46C4-B1A6-244E5DAEC8ED}" dt="2020-06-14T20:47:17.417" v="477" actId="1076"/>
          <ac:picMkLst>
            <pc:docMk/>
            <pc:sldMk cId="915881442" sldId="260"/>
            <ac:picMk id="3" creationId="{A24BABF6-46D3-4416-8F51-C41AF1ABD0FA}"/>
          </ac:picMkLst>
        </pc:picChg>
        <pc:picChg chg="add">
          <ac:chgData name="Isaac Mpidi Bita" userId="bb5554f193d7cfd1" providerId="LiveId" clId="{62D4E45C-6725-46C4-B1A6-244E5DAEC8ED}" dt="2020-06-15T14:59:48.892" v="2743"/>
          <ac:picMkLst>
            <pc:docMk/>
            <pc:sldMk cId="915881442" sldId="260"/>
            <ac:picMk id="7" creationId="{A00061D6-6DFC-4FEE-ADD2-DED7E1674F7C}"/>
          </ac:picMkLst>
        </pc:picChg>
      </pc:sldChg>
      <pc:sldChg chg="addSp delSp modSp add">
        <pc:chgData name="Isaac Mpidi Bita" userId="bb5554f193d7cfd1" providerId="LiveId" clId="{62D4E45C-6725-46C4-B1A6-244E5DAEC8ED}" dt="2020-06-15T14:59:50.661" v="2744"/>
        <pc:sldMkLst>
          <pc:docMk/>
          <pc:sldMk cId="3834369696" sldId="261"/>
        </pc:sldMkLst>
        <pc:spChg chg="mod">
          <ac:chgData name="Isaac Mpidi Bita" userId="bb5554f193d7cfd1" providerId="LiveId" clId="{62D4E45C-6725-46C4-B1A6-244E5DAEC8ED}" dt="2020-06-14T21:27:13.848" v="539" actId="20577"/>
          <ac:spMkLst>
            <pc:docMk/>
            <pc:sldMk cId="3834369696" sldId="261"/>
            <ac:spMk id="2" creationId="{60157EDD-3A7A-4768-AAF6-5BA644A7A29E}"/>
          </ac:spMkLst>
        </pc:spChg>
        <pc:spChg chg="add mod">
          <ac:chgData name="Isaac Mpidi Bita" userId="bb5554f193d7cfd1" providerId="LiveId" clId="{62D4E45C-6725-46C4-B1A6-244E5DAEC8ED}" dt="2020-06-14T21:28:00.489" v="620" actId="1076"/>
          <ac:spMkLst>
            <pc:docMk/>
            <pc:sldMk cId="3834369696" sldId="261"/>
            <ac:spMk id="4" creationId="{55AA1F07-2854-419C-8D46-B024BA058683}"/>
          </ac:spMkLst>
        </pc:spChg>
        <pc:spChg chg="add del mod">
          <ac:chgData name="Isaac Mpidi Bita" userId="bb5554f193d7cfd1" providerId="LiveId" clId="{62D4E45C-6725-46C4-B1A6-244E5DAEC8ED}" dt="2020-06-14T21:28:08.435" v="623"/>
          <ac:spMkLst>
            <pc:docMk/>
            <pc:sldMk cId="3834369696" sldId="261"/>
            <ac:spMk id="5" creationId="{1E7C1953-1101-4CF4-9F31-05D4DB14FC9E}"/>
          </ac:spMkLst>
        </pc:spChg>
        <pc:spChg chg="add mod">
          <ac:chgData name="Isaac Mpidi Bita" userId="bb5554f193d7cfd1" providerId="LiveId" clId="{62D4E45C-6725-46C4-B1A6-244E5DAEC8ED}" dt="2020-06-14T21:28:57.337" v="660" actId="1076"/>
          <ac:spMkLst>
            <pc:docMk/>
            <pc:sldMk cId="3834369696" sldId="261"/>
            <ac:spMk id="6" creationId="{79784E11-4C59-494E-BDD5-4CD95F86A755}"/>
          </ac:spMkLst>
        </pc:spChg>
        <pc:spChg chg="add del mod">
          <ac:chgData name="Isaac Mpidi Bita" userId="bb5554f193d7cfd1" providerId="LiveId" clId="{62D4E45C-6725-46C4-B1A6-244E5DAEC8ED}" dt="2020-06-14T21:29:14.112" v="663"/>
          <ac:spMkLst>
            <pc:docMk/>
            <pc:sldMk cId="3834369696" sldId="261"/>
            <ac:spMk id="7" creationId="{C5D1A2DF-AC41-4B2D-BDE3-8BC3E3AE7299}"/>
          </ac:spMkLst>
        </pc:spChg>
        <pc:spChg chg="add mod">
          <ac:chgData name="Isaac Mpidi Bita" userId="bb5554f193d7cfd1" providerId="LiveId" clId="{62D4E45C-6725-46C4-B1A6-244E5DAEC8ED}" dt="2020-06-14T21:29:37.751" v="669" actId="1036"/>
          <ac:spMkLst>
            <pc:docMk/>
            <pc:sldMk cId="3834369696" sldId="261"/>
            <ac:spMk id="8" creationId="{0FF1FCAE-18E4-4D1D-8548-8D2BA1CBBBD1}"/>
          </ac:spMkLst>
        </pc:spChg>
        <pc:spChg chg="add mod">
          <ac:chgData name="Isaac Mpidi Bita" userId="bb5554f193d7cfd1" providerId="LiveId" clId="{62D4E45C-6725-46C4-B1A6-244E5DAEC8ED}" dt="2020-06-14T21:38:40.297" v="681" actId="1035"/>
          <ac:spMkLst>
            <pc:docMk/>
            <pc:sldMk cId="3834369696" sldId="261"/>
            <ac:spMk id="9" creationId="{C92396F7-7A56-49E5-89F4-25FE415C7A97}"/>
          </ac:spMkLst>
        </pc:spChg>
        <pc:picChg chg="add mod">
          <ac:chgData name="Isaac Mpidi Bita" userId="bb5554f193d7cfd1" providerId="LiveId" clId="{62D4E45C-6725-46C4-B1A6-244E5DAEC8ED}" dt="2020-06-14T21:27:25.365" v="544" actId="1076"/>
          <ac:picMkLst>
            <pc:docMk/>
            <pc:sldMk cId="3834369696" sldId="261"/>
            <ac:picMk id="3" creationId="{3DD816D7-E3A2-4E1E-B943-6CDF1A134EB2}"/>
          </ac:picMkLst>
        </pc:picChg>
        <pc:picChg chg="add">
          <ac:chgData name="Isaac Mpidi Bita" userId="bb5554f193d7cfd1" providerId="LiveId" clId="{62D4E45C-6725-46C4-B1A6-244E5DAEC8ED}" dt="2020-06-15T14:59:50.661" v="2744"/>
          <ac:picMkLst>
            <pc:docMk/>
            <pc:sldMk cId="3834369696" sldId="261"/>
            <ac:picMk id="10" creationId="{EF2E51F2-39C6-4DA8-B2F9-EC3B807BC9D1}"/>
          </ac:picMkLst>
        </pc:picChg>
      </pc:sldChg>
      <pc:sldChg chg="addSp delSp modSp add">
        <pc:chgData name="Isaac Mpidi Bita" userId="bb5554f193d7cfd1" providerId="LiveId" clId="{62D4E45C-6725-46C4-B1A6-244E5DAEC8ED}" dt="2020-06-15T14:59:52.317" v="2745"/>
        <pc:sldMkLst>
          <pc:docMk/>
          <pc:sldMk cId="1030807826" sldId="262"/>
        </pc:sldMkLst>
        <pc:spChg chg="mod">
          <ac:chgData name="Isaac Mpidi Bita" userId="bb5554f193d7cfd1" providerId="LiveId" clId="{62D4E45C-6725-46C4-B1A6-244E5DAEC8ED}" dt="2020-06-14T22:24:02.798" v="706" actId="20577"/>
          <ac:spMkLst>
            <pc:docMk/>
            <pc:sldMk cId="1030807826" sldId="262"/>
            <ac:spMk id="2" creationId="{CD458144-B3C1-48BC-B264-C5BC35B8C1FF}"/>
          </ac:spMkLst>
        </pc:spChg>
        <pc:spChg chg="add mod">
          <ac:chgData name="Isaac Mpidi Bita" userId="bb5554f193d7cfd1" providerId="LiveId" clId="{62D4E45C-6725-46C4-B1A6-244E5DAEC8ED}" dt="2020-06-14T22:24:40.698" v="714" actId="14100"/>
          <ac:spMkLst>
            <pc:docMk/>
            <pc:sldMk cId="1030807826" sldId="262"/>
            <ac:spMk id="4" creationId="{386BBC73-77E3-42EF-A3D4-577C7C24A068}"/>
          </ac:spMkLst>
        </pc:spChg>
        <pc:spChg chg="add del mod">
          <ac:chgData name="Isaac Mpidi Bita" userId="bb5554f193d7cfd1" providerId="LiveId" clId="{62D4E45C-6725-46C4-B1A6-244E5DAEC8ED}" dt="2020-06-14T22:24:52.343" v="717"/>
          <ac:spMkLst>
            <pc:docMk/>
            <pc:sldMk cId="1030807826" sldId="262"/>
            <ac:spMk id="5" creationId="{43AD2844-4867-4023-B46F-DF2F3906E87B}"/>
          </ac:spMkLst>
        </pc:spChg>
        <pc:spChg chg="add mod">
          <ac:chgData name="Isaac Mpidi Bita" userId="bb5554f193d7cfd1" providerId="LiveId" clId="{62D4E45C-6725-46C4-B1A6-244E5DAEC8ED}" dt="2020-06-14T22:25:41.006" v="803" actId="1076"/>
          <ac:spMkLst>
            <pc:docMk/>
            <pc:sldMk cId="1030807826" sldId="262"/>
            <ac:spMk id="6" creationId="{D26A5062-C7E0-4ABE-BA62-387A8300605F}"/>
          </ac:spMkLst>
        </pc:spChg>
        <pc:picChg chg="add mod modCrop">
          <ac:chgData name="Isaac Mpidi Bita" userId="bb5554f193d7cfd1" providerId="LiveId" clId="{62D4E45C-6725-46C4-B1A6-244E5DAEC8ED}" dt="2020-06-14T22:25:02.541" v="718" actId="732"/>
          <ac:picMkLst>
            <pc:docMk/>
            <pc:sldMk cId="1030807826" sldId="262"/>
            <ac:picMk id="3" creationId="{A730F93F-EF87-45D5-8627-2A7B78FB51E2}"/>
          </ac:picMkLst>
        </pc:picChg>
        <pc:picChg chg="add">
          <ac:chgData name="Isaac Mpidi Bita" userId="bb5554f193d7cfd1" providerId="LiveId" clId="{62D4E45C-6725-46C4-B1A6-244E5DAEC8ED}" dt="2020-06-15T14:59:52.317" v="2745"/>
          <ac:picMkLst>
            <pc:docMk/>
            <pc:sldMk cId="1030807826" sldId="262"/>
            <ac:picMk id="7" creationId="{F2F0B6ED-DBDE-4F70-B069-7678A2AB6F09}"/>
          </ac:picMkLst>
        </pc:picChg>
      </pc:sldChg>
      <pc:sldChg chg="addSp modSp add">
        <pc:chgData name="Isaac Mpidi Bita" userId="bb5554f193d7cfd1" providerId="LiveId" clId="{62D4E45C-6725-46C4-B1A6-244E5DAEC8ED}" dt="2020-06-15T14:59:55.494" v="2747"/>
        <pc:sldMkLst>
          <pc:docMk/>
          <pc:sldMk cId="3102857817" sldId="263"/>
        </pc:sldMkLst>
        <pc:spChg chg="mod">
          <ac:chgData name="Isaac Mpidi Bita" userId="bb5554f193d7cfd1" providerId="LiveId" clId="{62D4E45C-6725-46C4-B1A6-244E5DAEC8ED}" dt="2020-06-15T14:31:13.235" v="843" actId="20577"/>
          <ac:spMkLst>
            <pc:docMk/>
            <pc:sldMk cId="3102857817" sldId="263"/>
            <ac:spMk id="2" creationId="{0DE14C26-672D-413E-9A89-AF1F3468B70A}"/>
          </ac:spMkLst>
        </pc:spChg>
        <pc:picChg chg="add mod">
          <ac:chgData name="Isaac Mpidi Bita" userId="bb5554f193d7cfd1" providerId="LiveId" clId="{62D4E45C-6725-46C4-B1A6-244E5DAEC8ED}" dt="2020-06-15T14:30:50.266" v="809" actId="1076"/>
          <ac:picMkLst>
            <pc:docMk/>
            <pc:sldMk cId="3102857817" sldId="263"/>
            <ac:picMk id="3" creationId="{0573075F-1CAD-4A25-9682-E9F20D33E222}"/>
          </ac:picMkLst>
        </pc:picChg>
        <pc:picChg chg="add">
          <ac:chgData name="Isaac Mpidi Bita" userId="bb5554f193d7cfd1" providerId="LiveId" clId="{62D4E45C-6725-46C4-B1A6-244E5DAEC8ED}" dt="2020-06-15T14:59:55.494" v="2747"/>
          <ac:picMkLst>
            <pc:docMk/>
            <pc:sldMk cId="3102857817" sldId="263"/>
            <ac:picMk id="4" creationId="{87929F1D-1D4D-4F2F-991A-E65D4E5FCC82}"/>
          </ac:picMkLst>
        </pc:picChg>
      </pc:sldChg>
      <pc:sldChg chg="addSp modSp add ord">
        <pc:chgData name="Isaac Mpidi Bita" userId="bb5554f193d7cfd1" providerId="LiveId" clId="{62D4E45C-6725-46C4-B1A6-244E5DAEC8ED}" dt="2020-06-15T14:59:57.067" v="2748"/>
        <pc:sldMkLst>
          <pc:docMk/>
          <pc:sldMk cId="2155151262" sldId="264"/>
        </pc:sldMkLst>
        <pc:spChg chg="mod">
          <ac:chgData name="Isaac Mpidi Bita" userId="bb5554f193d7cfd1" providerId="LiveId" clId="{62D4E45C-6725-46C4-B1A6-244E5DAEC8ED}" dt="2020-06-15T14:47:29.355" v="2009" actId="20577"/>
          <ac:spMkLst>
            <pc:docMk/>
            <pc:sldMk cId="2155151262" sldId="264"/>
            <ac:spMk id="2" creationId="{AB431AC2-F577-4BF6-A831-5DBB6DA68AC5}"/>
          </ac:spMkLst>
        </pc:spChg>
        <pc:spChg chg="add mod">
          <ac:chgData name="Isaac Mpidi Bita" userId="bb5554f193d7cfd1" providerId="LiveId" clId="{62D4E45C-6725-46C4-B1A6-244E5DAEC8ED}" dt="2020-06-15T14:55:58.847" v="2475" actId="14100"/>
          <ac:spMkLst>
            <pc:docMk/>
            <pc:sldMk cId="2155151262" sldId="264"/>
            <ac:spMk id="4" creationId="{C1789557-5EAC-4752-AA8B-9478FF255C42}"/>
          </ac:spMkLst>
        </pc:spChg>
        <pc:picChg chg="add mod">
          <ac:chgData name="Isaac Mpidi Bita" userId="bb5554f193d7cfd1" providerId="LiveId" clId="{62D4E45C-6725-46C4-B1A6-244E5DAEC8ED}" dt="2020-06-15T14:47:40.743" v="2011" actId="1076"/>
          <ac:picMkLst>
            <pc:docMk/>
            <pc:sldMk cId="2155151262" sldId="264"/>
            <ac:picMk id="3" creationId="{A65B13DC-E892-457C-992C-B316729A6593}"/>
          </ac:picMkLst>
        </pc:picChg>
        <pc:picChg chg="add">
          <ac:chgData name="Isaac Mpidi Bita" userId="bb5554f193d7cfd1" providerId="LiveId" clId="{62D4E45C-6725-46C4-B1A6-244E5DAEC8ED}" dt="2020-06-15T14:59:57.067" v="2748"/>
          <ac:picMkLst>
            <pc:docMk/>
            <pc:sldMk cId="2155151262" sldId="264"/>
            <ac:picMk id="5" creationId="{9FB59669-C73D-4A48-809E-3F1B09DB9B11}"/>
          </ac:picMkLst>
        </pc:picChg>
      </pc:sldChg>
      <pc:sldChg chg="addSp modSp add">
        <pc:chgData name="Isaac Mpidi Bita" userId="bb5554f193d7cfd1" providerId="LiveId" clId="{62D4E45C-6725-46C4-B1A6-244E5DAEC8ED}" dt="2020-06-15T14:59:53.740" v="2746"/>
        <pc:sldMkLst>
          <pc:docMk/>
          <pc:sldMk cId="632090374" sldId="265"/>
        </pc:sldMkLst>
        <pc:spChg chg="mod">
          <ac:chgData name="Isaac Mpidi Bita" userId="bb5554f193d7cfd1" providerId="LiveId" clId="{62D4E45C-6725-46C4-B1A6-244E5DAEC8ED}" dt="2020-06-15T14:36:02.138" v="1136" actId="20577"/>
          <ac:spMkLst>
            <pc:docMk/>
            <pc:sldMk cId="632090374" sldId="265"/>
            <ac:spMk id="2" creationId="{C776A452-3F15-4AD2-92D8-DFEBF0298D8D}"/>
          </ac:spMkLst>
        </pc:spChg>
        <pc:spChg chg="add mod">
          <ac:chgData name="Isaac Mpidi Bita" userId="bb5554f193d7cfd1" providerId="LiveId" clId="{62D4E45C-6725-46C4-B1A6-244E5DAEC8ED}" dt="2020-06-15T14:41:43.498" v="1655" actId="20577"/>
          <ac:spMkLst>
            <pc:docMk/>
            <pc:sldMk cId="632090374" sldId="265"/>
            <ac:spMk id="5" creationId="{77842900-8671-4EC2-A174-F1184913A467}"/>
          </ac:spMkLst>
        </pc:spChg>
        <pc:spChg chg="add mod">
          <ac:chgData name="Isaac Mpidi Bita" userId="bb5554f193d7cfd1" providerId="LiveId" clId="{62D4E45C-6725-46C4-B1A6-244E5DAEC8ED}" dt="2020-06-15T14:56:15.089" v="2478" actId="14100"/>
          <ac:spMkLst>
            <pc:docMk/>
            <pc:sldMk cId="632090374" sldId="265"/>
            <ac:spMk id="7" creationId="{FD6D16EE-6049-4002-B849-A5DEA7A69877}"/>
          </ac:spMkLst>
        </pc:spChg>
        <pc:spChg chg="add mod">
          <ac:chgData name="Isaac Mpidi Bita" userId="bb5554f193d7cfd1" providerId="LiveId" clId="{62D4E45C-6725-46C4-B1A6-244E5DAEC8ED}" dt="2020-06-15T14:57:59.768" v="2728" actId="1076"/>
          <ac:spMkLst>
            <pc:docMk/>
            <pc:sldMk cId="632090374" sldId="265"/>
            <ac:spMk id="8" creationId="{3F9170C8-AD67-42E8-AA9D-BC10EF6A77DF}"/>
          </ac:spMkLst>
        </pc:spChg>
        <pc:picChg chg="add mod">
          <ac:chgData name="Isaac Mpidi Bita" userId="bb5554f193d7cfd1" providerId="LiveId" clId="{62D4E45C-6725-46C4-B1A6-244E5DAEC8ED}" dt="2020-06-15T14:40:50.360" v="1568" actId="1076"/>
          <ac:picMkLst>
            <pc:docMk/>
            <pc:sldMk cId="632090374" sldId="265"/>
            <ac:picMk id="3" creationId="{E4A76D02-BF3A-47D8-BB13-A448C27A1411}"/>
          </ac:picMkLst>
        </pc:picChg>
        <pc:picChg chg="add mod">
          <ac:chgData name="Isaac Mpidi Bita" userId="bb5554f193d7cfd1" providerId="LiveId" clId="{62D4E45C-6725-46C4-B1A6-244E5DAEC8ED}" dt="2020-06-15T14:40:49.292" v="1567" actId="1076"/>
          <ac:picMkLst>
            <pc:docMk/>
            <pc:sldMk cId="632090374" sldId="265"/>
            <ac:picMk id="4" creationId="{4431530C-7A0A-4DA0-9A53-EBF6C7D95737}"/>
          </ac:picMkLst>
        </pc:picChg>
        <pc:picChg chg="add mod">
          <ac:chgData name="Isaac Mpidi Bita" userId="bb5554f193d7cfd1" providerId="LiveId" clId="{62D4E45C-6725-46C4-B1A6-244E5DAEC8ED}" dt="2020-06-15T14:56:08.427" v="2476" actId="1076"/>
          <ac:picMkLst>
            <pc:docMk/>
            <pc:sldMk cId="632090374" sldId="265"/>
            <ac:picMk id="6" creationId="{44E8A32C-850C-48EA-B484-0C2AAB8B5703}"/>
          </ac:picMkLst>
        </pc:picChg>
        <pc:picChg chg="add">
          <ac:chgData name="Isaac Mpidi Bita" userId="bb5554f193d7cfd1" providerId="LiveId" clId="{62D4E45C-6725-46C4-B1A6-244E5DAEC8ED}" dt="2020-06-15T14:59:53.740" v="2746"/>
          <ac:picMkLst>
            <pc:docMk/>
            <pc:sldMk cId="632090374" sldId="265"/>
            <ac:picMk id="9" creationId="{2B591A0A-E794-4A67-A2B7-CC48B6261CC4}"/>
          </ac:picMkLst>
        </pc:picChg>
      </pc:sldChg>
      <pc:sldChg chg="addSp delSp modSp add">
        <pc:chgData name="Isaac Mpidi Bita" userId="bb5554f193d7cfd1" providerId="LiveId" clId="{62D4E45C-6725-46C4-B1A6-244E5DAEC8ED}" dt="2020-06-15T14:44:47.656" v="1902" actId="1076"/>
        <pc:sldMkLst>
          <pc:docMk/>
          <pc:sldMk cId="1294185511" sldId="266"/>
        </pc:sldMkLst>
        <pc:spChg chg="del">
          <ac:chgData name="Isaac Mpidi Bita" userId="bb5554f193d7cfd1" providerId="LiveId" clId="{62D4E45C-6725-46C4-B1A6-244E5DAEC8ED}" dt="2020-06-15T14:42:06.133" v="1657" actId="478"/>
          <ac:spMkLst>
            <pc:docMk/>
            <pc:sldMk cId="1294185511" sldId="266"/>
            <ac:spMk id="2" creationId="{DF0A3623-69C4-4972-A572-219EE47559BD}"/>
          </ac:spMkLst>
        </pc:spChg>
        <pc:spChg chg="del">
          <ac:chgData name="Isaac Mpidi Bita" userId="bb5554f193d7cfd1" providerId="LiveId" clId="{62D4E45C-6725-46C4-B1A6-244E5DAEC8ED}" dt="2020-06-15T14:42:06.915" v="1658" actId="478"/>
          <ac:spMkLst>
            <pc:docMk/>
            <pc:sldMk cId="1294185511" sldId="266"/>
            <ac:spMk id="3" creationId="{826C3EDF-9927-42BE-8A64-2B092822F907}"/>
          </ac:spMkLst>
        </pc:spChg>
        <pc:spChg chg="add mod">
          <ac:chgData name="Isaac Mpidi Bita" userId="bb5554f193d7cfd1" providerId="LiveId" clId="{62D4E45C-6725-46C4-B1A6-244E5DAEC8ED}" dt="2020-06-15T14:44:47.656" v="1902" actId="1076"/>
          <ac:spMkLst>
            <pc:docMk/>
            <pc:sldMk cId="1294185511" sldId="266"/>
            <ac:spMk id="4" creationId="{82D4F903-2E7B-42DE-AF75-E2D7E8325E75}"/>
          </ac:spMkLst>
        </pc:spChg>
      </pc:sldChg>
      <pc:sldChg chg="delSp modSp add">
        <pc:chgData name="Isaac Mpidi Bita" userId="bb5554f193d7cfd1" providerId="LiveId" clId="{62D4E45C-6725-46C4-B1A6-244E5DAEC8ED}" dt="2020-06-16T20:03:02.474" v="2820" actId="122"/>
        <pc:sldMkLst>
          <pc:docMk/>
          <pc:sldMk cId="2433751047" sldId="267"/>
        </pc:sldMkLst>
        <pc:spChg chg="mod">
          <ac:chgData name="Isaac Mpidi Bita" userId="bb5554f193d7cfd1" providerId="LiveId" clId="{62D4E45C-6725-46C4-B1A6-244E5DAEC8ED}" dt="2020-06-16T20:03:02.474" v="2820" actId="122"/>
          <ac:spMkLst>
            <pc:docMk/>
            <pc:sldMk cId="2433751047" sldId="267"/>
            <ac:spMk id="2" creationId="{047ACD10-A199-4EF8-9F62-F449BF45ED8E}"/>
          </ac:spMkLst>
        </pc:spChg>
        <pc:spChg chg="del">
          <ac:chgData name="Isaac Mpidi Bita" userId="bb5554f193d7cfd1" providerId="LiveId" clId="{62D4E45C-6725-46C4-B1A6-244E5DAEC8ED}" dt="2020-06-16T20:02:47.883" v="2795" actId="478"/>
          <ac:spMkLst>
            <pc:docMk/>
            <pc:sldMk cId="2433751047" sldId="267"/>
            <ac:spMk id="3" creationId="{B30C07E7-D017-41DB-A96C-A3D38CDFB256}"/>
          </ac:spMkLst>
        </pc:spChg>
      </pc:sldChg>
      <pc:sldChg chg="add del">
        <pc:chgData name="Isaac Mpidi Bita" userId="bb5554f193d7cfd1" providerId="LiveId" clId="{62D4E45C-6725-46C4-B1A6-244E5DAEC8ED}" dt="2020-06-15T14:59:00.127" v="2732" actId="2696"/>
        <pc:sldMkLst>
          <pc:docMk/>
          <pc:sldMk cId="2685328191" sldId="267"/>
        </pc:sldMkLst>
      </pc:sldChg>
      <pc:sldChg chg="addSp delSp modSp add">
        <pc:chgData name="Isaac Mpidi Bita" userId="bb5554f193d7cfd1" providerId="LiveId" clId="{62D4E45C-6725-46C4-B1A6-244E5DAEC8ED}" dt="2020-06-16T20:26:54.842" v="3583"/>
        <pc:sldMkLst>
          <pc:docMk/>
          <pc:sldMk cId="436786490" sldId="268"/>
        </pc:sldMkLst>
        <pc:spChg chg="mod">
          <ac:chgData name="Isaac Mpidi Bita" userId="bb5554f193d7cfd1" providerId="LiveId" clId="{62D4E45C-6725-46C4-B1A6-244E5DAEC8ED}" dt="2020-06-16T20:03:17.616" v="2835" actId="122"/>
          <ac:spMkLst>
            <pc:docMk/>
            <pc:sldMk cId="436786490" sldId="268"/>
            <ac:spMk id="2" creationId="{AA5262DF-599D-4500-B1F0-0F0216DCF0B1}"/>
          </ac:spMkLst>
        </pc:spChg>
        <pc:picChg chg="add del">
          <ac:chgData name="Isaac Mpidi Bita" userId="bb5554f193d7cfd1" providerId="LiveId" clId="{62D4E45C-6725-46C4-B1A6-244E5DAEC8ED}" dt="2020-06-16T20:26:43.147" v="3578"/>
          <ac:picMkLst>
            <pc:docMk/>
            <pc:sldMk cId="436786490" sldId="268"/>
            <ac:picMk id="3" creationId="{0701831E-70F9-4F4E-B2ED-094BA9087809}"/>
          </ac:picMkLst>
        </pc:picChg>
        <pc:picChg chg="add del">
          <ac:chgData name="Isaac Mpidi Bita" userId="bb5554f193d7cfd1" providerId="LiveId" clId="{62D4E45C-6725-46C4-B1A6-244E5DAEC8ED}" dt="2020-06-16T20:26:54.842" v="3583"/>
          <ac:picMkLst>
            <pc:docMk/>
            <pc:sldMk cId="436786490" sldId="268"/>
            <ac:picMk id="4" creationId="{BA9C6AB3-0465-45FD-9AE9-A7663117B990}"/>
          </ac:picMkLst>
        </pc:picChg>
      </pc:sldChg>
      <pc:sldChg chg="addSp delSp modSp add">
        <pc:chgData name="Isaac Mpidi Bita" userId="bb5554f193d7cfd1" providerId="LiveId" clId="{62D4E45C-6725-46C4-B1A6-244E5DAEC8ED}" dt="2020-06-16T20:26:59.457" v="3585" actId="478"/>
        <pc:sldMkLst>
          <pc:docMk/>
          <pc:sldMk cId="594229347" sldId="269"/>
        </pc:sldMkLst>
        <pc:spChg chg="mod">
          <ac:chgData name="Isaac Mpidi Bita" userId="bb5554f193d7cfd1" providerId="LiveId" clId="{62D4E45C-6725-46C4-B1A6-244E5DAEC8ED}" dt="2020-06-16T20:13:16.523" v="3424" actId="20577"/>
          <ac:spMkLst>
            <pc:docMk/>
            <pc:sldMk cId="594229347" sldId="269"/>
            <ac:spMk id="2" creationId="{3C285F6D-CDB5-4690-B5B5-1D2D5BAB50F1}"/>
          </ac:spMkLst>
        </pc:spChg>
        <pc:picChg chg="add">
          <ac:chgData name="Isaac Mpidi Bita" userId="bb5554f193d7cfd1" providerId="LiveId" clId="{62D4E45C-6725-46C4-B1A6-244E5DAEC8ED}" dt="2020-06-16T20:26:49.828" v="3580"/>
          <ac:picMkLst>
            <pc:docMk/>
            <pc:sldMk cId="594229347" sldId="269"/>
            <ac:picMk id="7" creationId="{415EA24C-0441-4EBC-9F8C-BB33C60AA84A}"/>
          </ac:picMkLst>
        </pc:picChg>
        <pc:picChg chg="add del">
          <ac:chgData name="Isaac Mpidi Bita" userId="bb5554f193d7cfd1" providerId="LiveId" clId="{62D4E45C-6725-46C4-B1A6-244E5DAEC8ED}" dt="2020-06-16T20:26:59.457" v="3585" actId="478"/>
          <ac:picMkLst>
            <pc:docMk/>
            <pc:sldMk cId="594229347" sldId="269"/>
            <ac:picMk id="8" creationId="{2CA503E0-739B-4A9E-9393-7C5CA1BF1F44}"/>
          </ac:picMkLst>
        </pc:picChg>
      </pc:sldChg>
      <pc:sldChg chg="modSp add">
        <pc:chgData name="Isaac Mpidi Bita" userId="bb5554f193d7cfd1" providerId="LiveId" clId="{62D4E45C-6725-46C4-B1A6-244E5DAEC8ED}" dt="2020-06-16T20:04:33.239" v="2967" actId="122"/>
        <pc:sldMkLst>
          <pc:docMk/>
          <pc:sldMk cId="765994200" sldId="270"/>
        </pc:sldMkLst>
        <pc:spChg chg="mod">
          <ac:chgData name="Isaac Mpidi Bita" userId="bb5554f193d7cfd1" providerId="LiveId" clId="{62D4E45C-6725-46C4-B1A6-244E5DAEC8ED}" dt="2020-06-16T20:04:33.239" v="2967" actId="122"/>
          <ac:spMkLst>
            <pc:docMk/>
            <pc:sldMk cId="765994200" sldId="270"/>
            <ac:spMk id="2" creationId="{AF55C23F-084F-410C-A827-69A96A214734}"/>
          </ac:spMkLst>
        </pc:spChg>
      </pc:sldChg>
      <pc:sldChg chg="addSp delSp modSp add">
        <pc:chgData name="Isaac Mpidi Bita" userId="bb5554f193d7cfd1" providerId="LiveId" clId="{62D4E45C-6725-46C4-B1A6-244E5DAEC8ED}" dt="2020-06-16T20:27:04.717" v="3587"/>
        <pc:sldMkLst>
          <pc:docMk/>
          <pc:sldMk cId="3073497975" sldId="271"/>
        </pc:sldMkLst>
        <pc:spChg chg="mod">
          <ac:chgData name="Isaac Mpidi Bita" userId="bb5554f193d7cfd1" providerId="LiveId" clId="{62D4E45C-6725-46C4-B1A6-244E5DAEC8ED}" dt="2020-06-16T20:09:02.776" v="3093" actId="20577"/>
          <ac:spMkLst>
            <pc:docMk/>
            <pc:sldMk cId="3073497975" sldId="271"/>
            <ac:spMk id="2" creationId="{44C7B237-F69D-404B-8C84-505D3647248A}"/>
          </ac:spMkLst>
        </pc:spChg>
        <pc:spChg chg="add mod">
          <ac:chgData name="Isaac Mpidi Bita" userId="bb5554f193d7cfd1" providerId="LiveId" clId="{62D4E45C-6725-46C4-B1A6-244E5DAEC8ED}" dt="2020-06-16T20:06:45.562" v="3005" actId="14100"/>
          <ac:spMkLst>
            <pc:docMk/>
            <pc:sldMk cId="3073497975" sldId="271"/>
            <ac:spMk id="4" creationId="{F9602B3E-8FB1-4FDD-BFA3-8962236B9FF2}"/>
          </ac:spMkLst>
        </pc:spChg>
        <pc:spChg chg="add mod">
          <ac:chgData name="Isaac Mpidi Bita" userId="bb5554f193d7cfd1" providerId="LiveId" clId="{62D4E45C-6725-46C4-B1A6-244E5DAEC8ED}" dt="2020-06-16T20:07:00.370" v="3011" actId="1076"/>
          <ac:spMkLst>
            <pc:docMk/>
            <pc:sldMk cId="3073497975" sldId="271"/>
            <ac:spMk id="5" creationId="{91DB2ED3-4CCC-4C80-9C8C-06279BFD8A6F}"/>
          </ac:spMkLst>
        </pc:spChg>
        <pc:spChg chg="add mod">
          <ac:chgData name="Isaac Mpidi Bita" userId="bb5554f193d7cfd1" providerId="LiveId" clId="{62D4E45C-6725-46C4-B1A6-244E5DAEC8ED}" dt="2020-06-16T20:07:22.674" v="3019" actId="14100"/>
          <ac:spMkLst>
            <pc:docMk/>
            <pc:sldMk cId="3073497975" sldId="271"/>
            <ac:spMk id="6" creationId="{AE666F3E-468A-4BDD-86BD-FDDAE05E2EED}"/>
          </ac:spMkLst>
        </pc:spChg>
        <pc:spChg chg="add mod">
          <ac:chgData name="Isaac Mpidi Bita" userId="bb5554f193d7cfd1" providerId="LiveId" clId="{62D4E45C-6725-46C4-B1A6-244E5DAEC8ED}" dt="2020-06-16T20:07:29.652" v="3022" actId="14100"/>
          <ac:spMkLst>
            <pc:docMk/>
            <pc:sldMk cId="3073497975" sldId="271"/>
            <ac:spMk id="7" creationId="{EB750E6A-8C57-4F51-BB2A-0E3FD9C42F41}"/>
          </ac:spMkLst>
        </pc:spChg>
        <pc:spChg chg="add del mod">
          <ac:chgData name="Isaac Mpidi Bita" userId="bb5554f193d7cfd1" providerId="LiveId" clId="{62D4E45C-6725-46C4-B1A6-244E5DAEC8ED}" dt="2020-06-16T20:08:54.254" v="3091"/>
          <ac:spMkLst>
            <pc:docMk/>
            <pc:sldMk cId="3073497975" sldId="271"/>
            <ac:spMk id="8" creationId="{345C407E-771C-4D12-90E5-08D0A07DA38B}"/>
          </ac:spMkLst>
        </pc:spChg>
        <pc:spChg chg="add mod">
          <ac:chgData name="Isaac Mpidi Bita" userId="bb5554f193d7cfd1" providerId="LiveId" clId="{62D4E45C-6725-46C4-B1A6-244E5DAEC8ED}" dt="2020-06-16T20:09:26.074" v="3150" actId="1076"/>
          <ac:spMkLst>
            <pc:docMk/>
            <pc:sldMk cId="3073497975" sldId="271"/>
            <ac:spMk id="9" creationId="{0D783747-AC07-4393-B99F-C4F34BBE1AD4}"/>
          </ac:spMkLst>
        </pc:spChg>
        <pc:spChg chg="add mod">
          <ac:chgData name="Isaac Mpidi Bita" userId="bb5554f193d7cfd1" providerId="LiveId" clId="{62D4E45C-6725-46C4-B1A6-244E5DAEC8ED}" dt="2020-06-16T20:11:40.891" v="3406" actId="20577"/>
          <ac:spMkLst>
            <pc:docMk/>
            <pc:sldMk cId="3073497975" sldId="271"/>
            <ac:spMk id="10" creationId="{3DA3321F-2F31-4DC7-A5A5-FA8ABAEE5245}"/>
          </ac:spMkLst>
        </pc:spChg>
        <pc:spChg chg="add">
          <ac:chgData name="Isaac Mpidi Bita" userId="bb5554f193d7cfd1" providerId="LiveId" clId="{62D4E45C-6725-46C4-B1A6-244E5DAEC8ED}" dt="2020-06-16T20:15:46.830" v="3467"/>
          <ac:spMkLst>
            <pc:docMk/>
            <pc:sldMk cId="3073497975" sldId="271"/>
            <ac:spMk id="11" creationId="{80462FD7-08A7-4652-89C2-2C8D698DD815}"/>
          </ac:spMkLst>
        </pc:spChg>
        <pc:picChg chg="add mod">
          <ac:chgData name="Isaac Mpidi Bita" userId="bb5554f193d7cfd1" providerId="LiveId" clId="{62D4E45C-6725-46C4-B1A6-244E5DAEC8ED}" dt="2020-06-16T20:07:35.849" v="3023" actId="208"/>
          <ac:picMkLst>
            <pc:docMk/>
            <pc:sldMk cId="3073497975" sldId="271"/>
            <ac:picMk id="3" creationId="{002F25EF-1CEA-4216-BC8B-36EA3BE4039B}"/>
          </ac:picMkLst>
        </pc:picChg>
        <pc:picChg chg="add">
          <ac:chgData name="Isaac Mpidi Bita" userId="bb5554f193d7cfd1" providerId="LiveId" clId="{62D4E45C-6725-46C4-B1A6-244E5DAEC8ED}" dt="2020-06-16T20:27:04.717" v="3587"/>
          <ac:picMkLst>
            <pc:docMk/>
            <pc:sldMk cId="3073497975" sldId="271"/>
            <ac:picMk id="12" creationId="{689A4B4B-2153-4F62-AF9D-797EAE619A95}"/>
          </ac:picMkLst>
        </pc:picChg>
      </pc:sldChg>
      <pc:sldChg chg="addSp modSp add ord">
        <pc:chgData name="Isaac Mpidi Bita" userId="bb5554f193d7cfd1" providerId="LiveId" clId="{62D4E45C-6725-46C4-B1A6-244E5DAEC8ED}" dt="2020-06-16T20:26:51.157" v="3581"/>
        <pc:sldMkLst>
          <pc:docMk/>
          <pc:sldMk cId="3187724253" sldId="272"/>
        </pc:sldMkLst>
        <pc:spChg chg="mod">
          <ac:chgData name="Isaac Mpidi Bita" userId="bb5554f193d7cfd1" providerId="LiveId" clId="{62D4E45C-6725-46C4-B1A6-244E5DAEC8ED}" dt="2020-06-16T20:13:37.759" v="3429"/>
          <ac:spMkLst>
            <pc:docMk/>
            <pc:sldMk cId="3187724253" sldId="272"/>
            <ac:spMk id="2" creationId="{945D8737-96BC-4EC9-B8E0-DC6A291677C8}"/>
          </ac:spMkLst>
        </pc:spChg>
        <pc:spChg chg="add mod">
          <ac:chgData name="Isaac Mpidi Bita" userId="bb5554f193d7cfd1" providerId="LiveId" clId="{62D4E45C-6725-46C4-B1A6-244E5DAEC8ED}" dt="2020-06-16T20:14:47.674" v="3463" actId="20577"/>
          <ac:spMkLst>
            <pc:docMk/>
            <pc:sldMk cId="3187724253" sldId="272"/>
            <ac:spMk id="4" creationId="{36766462-5ACF-48C7-A71C-BC4C2250D5D6}"/>
          </ac:spMkLst>
        </pc:spChg>
        <pc:picChg chg="add mod modCrop">
          <ac:chgData name="Isaac Mpidi Bita" userId="bb5554f193d7cfd1" providerId="LiveId" clId="{62D4E45C-6725-46C4-B1A6-244E5DAEC8ED}" dt="2020-06-16T20:14:06.596" v="3433" actId="732"/>
          <ac:picMkLst>
            <pc:docMk/>
            <pc:sldMk cId="3187724253" sldId="272"/>
            <ac:picMk id="3" creationId="{279EF06A-E2D2-46C2-9411-65AB2BF1AEA2}"/>
          </ac:picMkLst>
        </pc:picChg>
        <pc:picChg chg="add">
          <ac:chgData name="Isaac Mpidi Bita" userId="bb5554f193d7cfd1" providerId="LiveId" clId="{62D4E45C-6725-46C4-B1A6-244E5DAEC8ED}" dt="2020-06-16T20:26:51.157" v="3581"/>
          <ac:picMkLst>
            <pc:docMk/>
            <pc:sldMk cId="3187724253" sldId="272"/>
            <ac:picMk id="5" creationId="{CC46760A-F9B2-49A6-A120-FDA1F167728E}"/>
          </ac:picMkLst>
        </pc:picChg>
      </pc:sldChg>
      <pc:sldChg chg="addSp delSp modSp add">
        <pc:chgData name="Isaac Mpidi Bita" userId="bb5554f193d7cfd1" providerId="LiveId" clId="{62D4E45C-6725-46C4-B1A6-244E5DAEC8ED}" dt="2020-06-16T20:27:06.309" v="3588"/>
        <pc:sldMkLst>
          <pc:docMk/>
          <pc:sldMk cId="4228746765" sldId="273"/>
        </pc:sldMkLst>
        <pc:spChg chg="mod">
          <ac:chgData name="Isaac Mpidi Bita" userId="bb5554f193d7cfd1" providerId="LiveId" clId="{62D4E45C-6725-46C4-B1A6-244E5DAEC8ED}" dt="2020-06-16T20:26:44.194" v="3579" actId="20577"/>
          <ac:spMkLst>
            <pc:docMk/>
            <pc:sldMk cId="4228746765" sldId="273"/>
            <ac:spMk id="4" creationId="{36766462-5ACF-48C7-A71C-BC4C2250D5D6}"/>
          </ac:spMkLst>
        </pc:spChg>
        <pc:picChg chg="del">
          <ac:chgData name="Isaac Mpidi Bita" userId="bb5554f193d7cfd1" providerId="LiveId" clId="{62D4E45C-6725-46C4-B1A6-244E5DAEC8ED}" dt="2020-06-16T20:15:28.642" v="3464" actId="478"/>
          <ac:picMkLst>
            <pc:docMk/>
            <pc:sldMk cId="4228746765" sldId="273"/>
            <ac:picMk id="3" creationId="{279EF06A-E2D2-46C2-9411-65AB2BF1AEA2}"/>
          </ac:picMkLst>
        </pc:picChg>
        <pc:picChg chg="add mod">
          <ac:chgData name="Isaac Mpidi Bita" userId="bb5554f193d7cfd1" providerId="LiveId" clId="{62D4E45C-6725-46C4-B1A6-244E5DAEC8ED}" dt="2020-06-16T20:15:33.194" v="3466" actId="1076"/>
          <ac:picMkLst>
            <pc:docMk/>
            <pc:sldMk cId="4228746765" sldId="273"/>
            <ac:picMk id="5" creationId="{6854C2C3-57E4-4F7F-A102-CA0A549849E3}"/>
          </ac:picMkLst>
        </pc:picChg>
        <pc:picChg chg="add">
          <ac:chgData name="Isaac Mpidi Bita" userId="bb5554f193d7cfd1" providerId="LiveId" clId="{62D4E45C-6725-46C4-B1A6-244E5DAEC8ED}" dt="2020-06-16T20:27:06.309" v="3588"/>
          <ac:picMkLst>
            <pc:docMk/>
            <pc:sldMk cId="4228746765" sldId="273"/>
            <ac:picMk id="6" creationId="{1F220625-374D-404F-BF41-29553887E044}"/>
          </ac:picMkLst>
        </pc:picChg>
      </pc:sldChg>
      <pc:sldChg chg="addSp modSp add">
        <pc:chgData name="Isaac Mpidi Bita" userId="bb5554f193d7cfd1" providerId="LiveId" clId="{62D4E45C-6725-46C4-B1A6-244E5DAEC8ED}" dt="2020-06-16T20:27:07.229" v="3589"/>
        <pc:sldMkLst>
          <pc:docMk/>
          <pc:sldMk cId="1999573183" sldId="274"/>
        </pc:sldMkLst>
        <pc:spChg chg="mod">
          <ac:chgData name="Isaac Mpidi Bita" userId="bb5554f193d7cfd1" providerId="LiveId" clId="{62D4E45C-6725-46C4-B1A6-244E5DAEC8ED}" dt="2020-06-16T20:16:53.483" v="3512" actId="20577"/>
          <ac:spMkLst>
            <pc:docMk/>
            <pc:sldMk cId="1999573183" sldId="274"/>
            <ac:spMk id="2" creationId="{1CC3A435-F8B2-429A-ABEE-779766A3BA89}"/>
          </ac:spMkLst>
        </pc:spChg>
        <pc:spChg chg="add mod">
          <ac:chgData name="Isaac Mpidi Bita" userId="bb5554f193d7cfd1" providerId="LiveId" clId="{62D4E45C-6725-46C4-B1A6-244E5DAEC8ED}" dt="2020-06-16T20:17:46.962" v="3574" actId="20577"/>
          <ac:spMkLst>
            <pc:docMk/>
            <pc:sldMk cId="1999573183" sldId="274"/>
            <ac:spMk id="4" creationId="{D6C3FEAE-AB55-4DD3-A3B9-9E5698C7D722}"/>
          </ac:spMkLst>
        </pc:spChg>
        <pc:picChg chg="add mod">
          <ac:chgData name="Isaac Mpidi Bita" userId="bb5554f193d7cfd1" providerId="LiveId" clId="{62D4E45C-6725-46C4-B1A6-244E5DAEC8ED}" dt="2020-06-16T20:16:27.107" v="3471" actId="1076"/>
          <ac:picMkLst>
            <pc:docMk/>
            <pc:sldMk cId="1999573183" sldId="274"/>
            <ac:picMk id="3" creationId="{5E698F7A-A803-4151-BF8E-518E404284BD}"/>
          </ac:picMkLst>
        </pc:picChg>
        <pc:picChg chg="add">
          <ac:chgData name="Isaac Mpidi Bita" userId="bb5554f193d7cfd1" providerId="LiveId" clId="{62D4E45C-6725-46C4-B1A6-244E5DAEC8ED}" dt="2020-06-16T20:27:07.229" v="3589"/>
          <ac:picMkLst>
            <pc:docMk/>
            <pc:sldMk cId="1999573183" sldId="274"/>
            <ac:picMk id="5" creationId="{2C0446D7-34A2-4389-B54B-ACCA4674BD44}"/>
          </ac:picMkLst>
        </pc:picChg>
      </pc:sldChg>
      <pc:sldChg chg="addSp add">
        <pc:chgData name="Isaac Mpidi Bita" userId="bb5554f193d7cfd1" providerId="LiveId" clId="{62D4E45C-6725-46C4-B1A6-244E5DAEC8ED}" dt="2020-06-16T20:27:03.629" v="3586"/>
        <pc:sldMkLst>
          <pc:docMk/>
          <pc:sldMk cId="2067366875" sldId="275"/>
        </pc:sldMkLst>
        <pc:picChg chg="add">
          <ac:chgData name="Isaac Mpidi Bita" userId="bb5554f193d7cfd1" providerId="LiveId" clId="{62D4E45C-6725-46C4-B1A6-244E5DAEC8ED}" dt="2020-06-16T20:27:03.629" v="3586"/>
          <ac:picMkLst>
            <pc:docMk/>
            <pc:sldMk cId="2067366875" sldId="275"/>
            <ac:picMk id="6" creationId="{E25B97DE-9B12-4C92-AA23-A3FD76B33991}"/>
          </ac:picMkLst>
        </pc:picChg>
      </pc:sldChg>
    </pc:docChg>
  </pc:docChgLst>
  <pc:docChgLst>
    <pc:chgData name="Dominik Hermelingmeier" userId="91d4dd9f1160fc5e" providerId="LiveId" clId="{B9356E53-D8B8-4FF6-85F9-523F13B12DAF}"/>
    <pc:docChg chg="custSel addSld modSld">
      <pc:chgData name="Dominik Hermelingmeier" userId="91d4dd9f1160fc5e" providerId="LiveId" clId="{B9356E53-D8B8-4FF6-85F9-523F13B12DAF}" dt="2020-06-16T20:33:14.443" v="262" actId="1076"/>
      <pc:docMkLst>
        <pc:docMk/>
      </pc:docMkLst>
      <pc:sldChg chg="addSp delSp modSp">
        <pc:chgData name="Dominik Hermelingmeier" userId="91d4dd9f1160fc5e" providerId="LiveId" clId="{B9356E53-D8B8-4FF6-85F9-523F13B12DAF}" dt="2020-06-16T20:15:25.987" v="217" actId="20577"/>
        <pc:sldMkLst>
          <pc:docMk/>
          <pc:sldMk cId="594229347" sldId="269"/>
        </pc:sldMkLst>
        <pc:spChg chg="mod">
          <ac:chgData name="Dominik Hermelingmeier" userId="91d4dd9f1160fc5e" providerId="LiveId" clId="{B9356E53-D8B8-4FF6-85F9-523F13B12DAF}" dt="2020-06-16T20:04:20.654" v="105" actId="20577"/>
          <ac:spMkLst>
            <pc:docMk/>
            <pc:sldMk cId="594229347" sldId="269"/>
            <ac:spMk id="2" creationId="{3C285F6D-CDB5-4690-B5B5-1D2D5BAB50F1}"/>
          </ac:spMkLst>
        </pc:spChg>
        <pc:spChg chg="add del mod">
          <ac:chgData name="Dominik Hermelingmeier" userId="91d4dd9f1160fc5e" providerId="LiveId" clId="{B9356E53-D8B8-4FF6-85F9-523F13B12DAF}" dt="2020-06-16T20:06:34.122" v="110"/>
          <ac:spMkLst>
            <pc:docMk/>
            <pc:sldMk cId="594229347" sldId="269"/>
            <ac:spMk id="4" creationId="{3E60D4D5-342A-4097-8EA2-F5F7CF665767}"/>
          </ac:spMkLst>
        </pc:spChg>
        <pc:spChg chg="add del mod">
          <ac:chgData name="Dominik Hermelingmeier" userId="91d4dd9f1160fc5e" providerId="LiveId" clId="{B9356E53-D8B8-4FF6-85F9-523F13B12DAF}" dt="2020-06-16T20:07:05.985" v="119" actId="478"/>
          <ac:spMkLst>
            <pc:docMk/>
            <pc:sldMk cId="594229347" sldId="269"/>
            <ac:spMk id="5" creationId="{22F63033-0725-4DA0-B0CF-FFB302A1EA22}"/>
          </ac:spMkLst>
        </pc:spChg>
        <pc:spChg chg="add mod">
          <ac:chgData name="Dominik Hermelingmeier" userId="91d4dd9f1160fc5e" providerId="LiveId" clId="{B9356E53-D8B8-4FF6-85F9-523F13B12DAF}" dt="2020-06-16T20:15:25.987" v="217" actId="20577"/>
          <ac:spMkLst>
            <pc:docMk/>
            <pc:sldMk cId="594229347" sldId="269"/>
            <ac:spMk id="6" creationId="{9A2CD202-F284-442A-B272-1CD130357521}"/>
          </ac:spMkLst>
        </pc:spChg>
        <pc:picChg chg="add mod">
          <ac:chgData name="Dominik Hermelingmeier" userId="91d4dd9f1160fc5e" providerId="LiveId" clId="{B9356E53-D8B8-4FF6-85F9-523F13B12DAF}" dt="2020-06-16T20:06:33.478" v="108" actId="1076"/>
          <ac:picMkLst>
            <pc:docMk/>
            <pc:sldMk cId="594229347" sldId="269"/>
            <ac:picMk id="3" creationId="{0C866806-3146-4879-843D-06C11EA40736}"/>
          </ac:picMkLst>
        </pc:picChg>
      </pc:sldChg>
      <pc:sldChg chg="modSp">
        <pc:chgData name="Dominik Hermelingmeier" userId="91d4dd9f1160fc5e" providerId="LiveId" clId="{B9356E53-D8B8-4FF6-85F9-523F13B12DAF}" dt="2020-06-16T20:17:21.614" v="251" actId="20577"/>
        <pc:sldMkLst>
          <pc:docMk/>
          <pc:sldMk cId="1999573183" sldId="274"/>
        </pc:sldMkLst>
        <pc:spChg chg="mod">
          <ac:chgData name="Dominik Hermelingmeier" userId="91d4dd9f1160fc5e" providerId="LiveId" clId="{B9356E53-D8B8-4FF6-85F9-523F13B12DAF}" dt="2020-06-16T20:17:21.614" v="251" actId="20577"/>
          <ac:spMkLst>
            <pc:docMk/>
            <pc:sldMk cId="1999573183" sldId="274"/>
            <ac:spMk id="2" creationId="{1CC3A435-F8B2-429A-ABEE-779766A3BA89}"/>
          </ac:spMkLst>
        </pc:spChg>
      </pc:sldChg>
      <pc:sldChg chg="addSp delSp modSp">
        <pc:chgData name="Dominik Hermelingmeier" userId="91d4dd9f1160fc5e" providerId="LiveId" clId="{B9356E53-D8B8-4FF6-85F9-523F13B12DAF}" dt="2020-06-16T20:19:24.494" v="255" actId="1076"/>
        <pc:sldMkLst>
          <pc:docMk/>
          <pc:sldMk cId="2067366875" sldId="275"/>
        </pc:sldMkLst>
        <pc:picChg chg="del">
          <ac:chgData name="Dominik Hermelingmeier" userId="91d4dd9f1160fc5e" providerId="LiveId" clId="{B9356E53-D8B8-4FF6-85F9-523F13B12DAF}" dt="2020-06-16T20:19:15.417" v="252" actId="478"/>
          <ac:picMkLst>
            <pc:docMk/>
            <pc:sldMk cId="2067366875" sldId="275"/>
            <ac:picMk id="3" creationId="{5E698F7A-A803-4151-BF8E-518E404284BD}"/>
          </ac:picMkLst>
        </pc:picChg>
        <pc:picChg chg="add mod">
          <ac:chgData name="Dominik Hermelingmeier" userId="91d4dd9f1160fc5e" providerId="LiveId" clId="{B9356E53-D8B8-4FF6-85F9-523F13B12DAF}" dt="2020-06-16T20:19:24.494" v="255" actId="1076"/>
          <ac:picMkLst>
            <pc:docMk/>
            <pc:sldMk cId="2067366875" sldId="275"/>
            <ac:picMk id="5" creationId="{78661FF8-8D80-4E7D-B3AF-F4ED7390BE57}"/>
          </ac:picMkLst>
        </pc:picChg>
      </pc:sldChg>
      <pc:sldChg chg="addSp delSp modSp add">
        <pc:chgData name="Dominik Hermelingmeier" userId="91d4dd9f1160fc5e" providerId="LiveId" clId="{B9356E53-D8B8-4FF6-85F9-523F13B12DAF}" dt="2020-06-16T20:33:14.443" v="262" actId="1076"/>
        <pc:sldMkLst>
          <pc:docMk/>
          <pc:sldMk cId="1052420585" sldId="276"/>
        </pc:sldMkLst>
        <pc:picChg chg="del">
          <ac:chgData name="Dominik Hermelingmeier" userId="91d4dd9f1160fc5e" providerId="LiveId" clId="{B9356E53-D8B8-4FF6-85F9-523F13B12DAF}" dt="2020-06-16T20:32:04.314" v="257" actId="478"/>
          <ac:picMkLst>
            <pc:docMk/>
            <pc:sldMk cId="1052420585" sldId="276"/>
            <ac:picMk id="3" creationId="{0C866806-3146-4879-843D-06C11EA40736}"/>
          </ac:picMkLst>
        </pc:picChg>
        <pc:picChg chg="add mod">
          <ac:chgData name="Dominik Hermelingmeier" userId="91d4dd9f1160fc5e" providerId="LiveId" clId="{B9356E53-D8B8-4FF6-85F9-523F13B12DAF}" dt="2020-06-16T20:33:14.443" v="262" actId="1076"/>
          <ac:picMkLst>
            <pc:docMk/>
            <pc:sldMk cId="1052420585" sldId="276"/>
            <ac:picMk id="4" creationId="{CF43F24F-E527-4140-B372-D2009095360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7D8BA-76D3-48D7-A0B7-17E5F6C3C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6F3711-B817-42B2-BB89-A91D50B119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7D631C-D4F6-442B-8B7D-1C2C8AC39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C57F08-8C65-43F2-8602-DB58A2C5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C7BE6-AA7C-418A-A3C1-1EFA2E45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96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7DD00-C8C5-4D23-AF1E-CF9FB146F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DF0AF69-443C-40B3-99A2-55718AE9C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620630-E3F4-4D26-BA9B-3ED4C4FA8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A4F5D0-F71D-4270-B5A1-2BC9A37B3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F859FA-3485-4BAD-B5A5-FBDCA9479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90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A62E205-1468-49FC-B485-BA3131B3B3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76D0EF1-75A5-469D-913E-3FA12DF7A1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889DE-6086-4004-BA91-46F160AF1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11DC21-06F4-4BF8-BEB0-93EBDBCD9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6506BB-29BB-4A7C-BF86-DC8A8C58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69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A40DB-F7C0-4CFC-9A77-0C1682F98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70232E-B46F-452A-BCCE-BC28A7132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D04012-A113-440A-9DFB-538C00DCB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E8E983-5129-4961-8729-6B4770BEF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E54202-2C21-4752-8462-B8D61B5F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80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0B5423-7A94-42D4-992A-71D4301EB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D3C09-35C3-4498-8308-CD08E1778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251A4D-CEBA-45CE-BEAB-6C8A915F6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30F112-1890-481E-BA8B-9F05F4CB6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8133A3-C02C-46A1-98E4-766E2DBA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1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5FBFB1-D49B-4561-8B1E-0143ECEE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91CE92-04A7-46F7-80C3-0508BF52CF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562ED5-C189-44C6-9445-BD0A0FC7D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5FF675-2A6F-43A5-8C13-8CAAF86E7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E27290-0DBE-47E7-A25B-B3692689B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26B6C0-AE70-4627-AF96-D021F1C3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70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25A15-000E-4000-B86E-AF2903477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96310C-30AB-4CD0-80D4-0F040F5B2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C23875-068A-46F4-AE71-6291D11D78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0C30E72-194E-46E0-A902-FB7FB4733B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A6922FD-3D3B-4E08-A5BB-84651E2D02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F0E145C-C408-4DB4-AC77-992F551D4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7BB6EA5-9DDB-47D0-9716-DC739B0DA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4E97F0-291C-4CE0-BE7D-7FC96D09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76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BF3156-CBFB-4A07-B154-A148B5F40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B193375-D1CF-4DC6-B9A3-B584F4FCD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4E00761-B684-4A9A-B60C-65F6FFA5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B8BA17-35BA-4C8D-9466-F7DC90D96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82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B0D08D1-74BB-48D1-AC78-0A32158E7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AB782A0-E55D-437F-8150-117800A2C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D6F72B-7302-4FFA-8DDF-F796A4F9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89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2081ED-94EF-493A-9F3A-668B526C8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50ED3F-9CB6-4884-92FB-834FCD883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F8ABE57-A3B0-4A20-A793-325851DA02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EE7497-23CF-44E3-99AD-2F9CDD206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C969B8-7103-4CD9-AC96-7796C6538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6033B3-9353-4D61-80F8-41B9CC2B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39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F9BFB-C405-4B33-80F6-E6602433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6612784-5043-4EBC-BABD-E8EE401AC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5C9624-2A5A-4794-B32A-3F1405419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593B02-5A9F-4572-B258-DF4116B1A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57579B-183D-47BB-A388-EAC255D61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4F04E5-E515-4690-9595-CFD839E2D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69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490430D-F146-41D7-A374-21F90083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E30395-47F0-4B0F-B490-4FF57EA7F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09DA76-C88E-48AD-8175-DFAFC11EF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ACC12-689A-4020-9B90-6A383869C345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082D74-C437-4DAA-8F8B-D6C16BB52B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E29BFC-8CA3-4154-A342-2F2DD33BA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C1F28-DF26-445A-9502-62BE580C96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26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3B7F0-2403-403E-A296-0D1CC6D1E0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Systems Design Engineering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9340789-789C-4227-A7B2-1DF593C82A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Unit Test Gruppe J </a:t>
            </a:r>
          </a:p>
          <a:p>
            <a:r>
              <a:rPr lang="de-DE"/>
              <a:t>Von </a:t>
            </a:r>
          </a:p>
          <a:p>
            <a:r>
              <a:rPr lang="de-DE"/>
              <a:t>Gruppe G</a:t>
            </a:r>
          </a:p>
        </p:txBody>
      </p:sp>
      <p:pic>
        <p:nvPicPr>
          <p:cNvPr id="1026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9763654B-B1D8-4435-A358-F297A3413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162" y="5349875"/>
            <a:ext cx="1651676" cy="103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57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E14C26-672D-413E-9A89-AF1F3468B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Neuen Blockanordnung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573075F-1CAD-4A25-9682-E9F20D33E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9441313" cy="4197548"/>
          </a:xfrm>
          <a:prstGeom prst="rect">
            <a:avLst/>
          </a:prstGeom>
        </p:spPr>
      </p:pic>
      <p:pic>
        <p:nvPicPr>
          <p:cNvPr id="4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87929F1D-1D4D-4F2F-991A-E65D4E5FC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57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431AC2-F577-4BF6-A831-5DBB6DA6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Ausgangssignal als Eingangssignal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65B13DC-E892-457C-992C-B316729A6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3814345" cy="423582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1789557-5EAC-4752-AA8B-9478FF255C42}"/>
              </a:ext>
            </a:extLst>
          </p:cNvPr>
          <p:cNvSpPr txBox="1"/>
          <p:nvPr/>
        </p:nvSpPr>
        <p:spPr>
          <a:xfrm>
            <a:off x="4652545" y="2324911"/>
            <a:ext cx="539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Die Ausgangssignale sollten nicht als Eingang wiederverwendet werden!</a:t>
            </a:r>
          </a:p>
          <a:p>
            <a:r>
              <a:rPr lang="de-DE"/>
              <a:t>Nutzt die Variable direkt im Block weiter. Wie bei der Berechnung der Querbeschleunigung</a:t>
            </a:r>
          </a:p>
          <a:p>
            <a:endParaRPr lang="de-DE"/>
          </a:p>
        </p:txBody>
      </p:sp>
      <p:pic>
        <p:nvPicPr>
          <p:cNvPr id="5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9FB59669-C73D-4A48-809E-3F1B09DB9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151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85F6D-CDB5-4690-B5B5-1D2D5BAB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Einheitlichkeit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A2CD202-F284-442A-B272-1CD130357521}"/>
              </a:ext>
            </a:extLst>
          </p:cNvPr>
          <p:cNvSpPr txBox="1"/>
          <p:nvPr/>
        </p:nvSpPr>
        <p:spPr>
          <a:xfrm>
            <a:off x="838200" y="5560540"/>
            <a:ext cx="1016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Fehlende Einheitlichkeit bei der Parameterbeschreibung</a:t>
            </a:r>
          </a:p>
          <a:p>
            <a:r>
              <a:rPr lang="de-DE"/>
              <a:t>Rechtschreibfehler</a:t>
            </a:r>
          </a:p>
        </p:txBody>
      </p:sp>
      <p:pic>
        <p:nvPicPr>
          <p:cNvPr id="7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415EA24C-0441-4EBC-9F8C-BB33C60AA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F43F24F-E527-4140-B372-D20090953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604" y="1625515"/>
            <a:ext cx="7997352" cy="360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20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262DF-599D-4500-B1F0-0F0216DCF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de-DE"/>
              <a:t>Vorderachse </a:t>
            </a:r>
          </a:p>
        </p:txBody>
      </p:sp>
    </p:spTree>
    <p:extLst>
      <p:ext uri="{BB962C8B-B14F-4D97-AF65-F5344CB8AC3E}">
        <p14:creationId xmlns:p14="http://schemas.microsoft.com/office/powerpoint/2010/main" val="436786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85F6D-CDB5-4690-B5B5-1D2D5BAB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Einheitlichkeit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C866806-3146-4879-843D-06C11EA40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638" y="1898220"/>
            <a:ext cx="9808723" cy="306155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A2CD202-F284-442A-B272-1CD130357521}"/>
              </a:ext>
            </a:extLst>
          </p:cNvPr>
          <p:cNvSpPr txBox="1"/>
          <p:nvPr/>
        </p:nvSpPr>
        <p:spPr>
          <a:xfrm>
            <a:off x="838200" y="5560540"/>
            <a:ext cx="1016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Fehlende Einheitlichkeit bei der Parameterbeschreibung</a:t>
            </a:r>
          </a:p>
          <a:p>
            <a:r>
              <a:rPr lang="de-DE"/>
              <a:t>Rechtschreibfehler</a:t>
            </a:r>
          </a:p>
        </p:txBody>
      </p:sp>
      <p:pic>
        <p:nvPicPr>
          <p:cNvPr id="7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415EA24C-0441-4EBC-9F8C-BB33C60AA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229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D8737-96BC-4EC9-B8E0-DC6A29167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Ausgangssignal als Eingangssignal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79EF06A-E2D2-46C2-9411-65AB2BF1AE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94"/>
          <a:stretch/>
        </p:blipFill>
        <p:spPr>
          <a:xfrm>
            <a:off x="838200" y="1787965"/>
            <a:ext cx="5396127" cy="349811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6766462-5ACF-48C7-A71C-BC4C2250D5D6}"/>
              </a:ext>
            </a:extLst>
          </p:cNvPr>
          <p:cNvSpPr txBox="1"/>
          <p:nvPr/>
        </p:nvSpPr>
        <p:spPr>
          <a:xfrm>
            <a:off x="6234327" y="2059694"/>
            <a:ext cx="539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Die Ausgangssignale sollten nicht als Eingang wiederverwendet werden!</a:t>
            </a:r>
          </a:p>
          <a:p>
            <a:r>
              <a:rPr lang="de-DE"/>
              <a:t>Nutzt die Variable direkt im Block weiter. Wie bei der Berechnung der Querbeschleunigung in der Karosserie</a:t>
            </a:r>
          </a:p>
          <a:p>
            <a:endParaRPr lang="de-DE"/>
          </a:p>
        </p:txBody>
      </p:sp>
      <p:pic>
        <p:nvPicPr>
          <p:cNvPr id="5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CC46760A-F9B2-49A6-A120-FDA1F1677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724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3A435-F8B2-429A-ABEE-779766A3B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Komponentenaufbau (innen)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6C3FEAE-AB55-4DD3-A3B9-9E5698C7D722}"/>
              </a:ext>
            </a:extLst>
          </p:cNvPr>
          <p:cNvSpPr txBox="1"/>
          <p:nvPr/>
        </p:nvSpPr>
        <p:spPr>
          <a:xfrm>
            <a:off x="8036653" y="2206305"/>
            <a:ext cx="3103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Komponente besser anordnen!</a:t>
            </a:r>
            <a:br>
              <a:rPr lang="de-DE"/>
            </a:br>
            <a:r>
              <a:rPr lang="de-DE"/>
              <a:t>Siehe Karosserie!</a:t>
            </a:r>
          </a:p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8661FF8-8D80-4E7D-B3AF-F4ED7390B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18" y="1690688"/>
            <a:ext cx="7136059" cy="4137396"/>
          </a:xfrm>
          <a:prstGeom prst="rect">
            <a:avLst/>
          </a:prstGeom>
        </p:spPr>
      </p:pic>
      <p:pic>
        <p:nvPicPr>
          <p:cNvPr id="6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E25B97DE-9B12-4C92-AA23-A3FD76B33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366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5C23F-084F-410C-A827-69A96A21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de-DE"/>
              <a:t>Hinterachse </a:t>
            </a:r>
          </a:p>
        </p:txBody>
      </p:sp>
    </p:spTree>
    <p:extLst>
      <p:ext uri="{BB962C8B-B14F-4D97-AF65-F5344CB8AC3E}">
        <p14:creationId xmlns:p14="http://schemas.microsoft.com/office/powerpoint/2010/main" val="765994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C7B237-F69D-404B-8C84-505D36472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Einheitlichkeit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2F25EF-1CEA-4216-BC8B-36EA3BE40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255831" cy="35817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9602B3E-8FB1-4FDD-BFA3-8962236B9FF2}"/>
              </a:ext>
            </a:extLst>
          </p:cNvPr>
          <p:cNvSpPr/>
          <p:nvPr/>
        </p:nvSpPr>
        <p:spPr>
          <a:xfrm>
            <a:off x="5251508" y="3137483"/>
            <a:ext cx="1770078" cy="595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1DB2ED3-4CCC-4C80-9C8C-06279BFD8A6F}"/>
              </a:ext>
            </a:extLst>
          </p:cNvPr>
          <p:cNvSpPr/>
          <p:nvPr/>
        </p:nvSpPr>
        <p:spPr>
          <a:xfrm>
            <a:off x="4202884" y="3177330"/>
            <a:ext cx="662732" cy="5033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E666F3E-468A-4BDD-86BD-FDDAE05E2EED}"/>
              </a:ext>
            </a:extLst>
          </p:cNvPr>
          <p:cNvSpPr/>
          <p:nvPr/>
        </p:nvSpPr>
        <p:spPr>
          <a:xfrm>
            <a:off x="5324212" y="3833774"/>
            <a:ext cx="1697373" cy="59561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B750E6A-8C57-4F51-BB2A-0E3FD9C42F41}"/>
              </a:ext>
            </a:extLst>
          </p:cNvPr>
          <p:cNvSpPr/>
          <p:nvPr/>
        </p:nvSpPr>
        <p:spPr>
          <a:xfrm>
            <a:off x="3463255" y="3810010"/>
            <a:ext cx="1570140" cy="50334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D783747-AC07-4393-B99F-C4F34BBE1AD4}"/>
              </a:ext>
            </a:extLst>
          </p:cNvPr>
          <p:cNvSpPr txBox="1"/>
          <p:nvPr/>
        </p:nvSpPr>
        <p:spPr>
          <a:xfrm>
            <a:off x="7449424" y="1880011"/>
            <a:ext cx="4161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Wir befinden uns hier bei der Hinterachse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DA3321F-2F31-4DC7-A5A5-FA8ABAEE5245}"/>
              </a:ext>
            </a:extLst>
          </p:cNvPr>
          <p:cNvSpPr txBox="1"/>
          <p:nvPr/>
        </p:nvSpPr>
        <p:spPr>
          <a:xfrm>
            <a:off x="7449424" y="2438666"/>
            <a:ext cx="4604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Ausgang 1 sollte </a:t>
            </a:r>
            <a:r>
              <a:rPr lang="de-DE" err="1"/>
              <a:t>Alpha_h</a:t>
            </a:r>
            <a:r>
              <a:rPr lang="de-DE"/>
              <a:t> sein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/>
              <a:t>Signal vom Ausgang 2 sollte genauso heißen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0462FD7-08A7-4652-89C2-2C8D698DD815}"/>
              </a:ext>
            </a:extLst>
          </p:cNvPr>
          <p:cNvSpPr txBox="1"/>
          <p:nvPr/>
        </p:nvSpPr>
        <p:spPr>
          <a:xfrm>
            <a:off x="838200" y="5560540"/>
            <a:ext cx="10162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Fehlende Einheitlichkeit bei der Parameterbeschreibung</a:t>
            </a:r>
          </a:p>
          <a:p>
            <a:r>
              <a:rPr lang="de-DE"/>
              <a:t>Rechtschreibfehler</a:t>
            </a:r>
          </a:p>
        </p:txBody>
      </p:sp>
      <p:pic>
        <p:nvPicPr>
          <p:cNvPr id="12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689A4B4B-2153-4F62-AF9D-797EAE619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497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D8737-96BC-4EC9-B8E0-DC6A29167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Ausgangssignal als Eingangssignal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766462-5ACF-48C7-A71C-BC4C2250D5D6}"/>
              </a:ext>
            </a:extLst>
          </p:cNvPr>
          <p:cNvSpPr txBox="1"/>
          <p:nvPr/>
        </p:nvSpPr>
        <p:spPr>
          <a:xfrm>
            <a:off x="6234327" y="2059694"/>
            <a:ext cx="539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Die Ausgangssignale sollten nicht als Eingang wiederverwendet werden!</a:t>
            </a:r>
          </a:p>
          <a:p>
            <a:r>
              <a:rPr lang="de-DE"/>
              <a:t>Nutzt die Variable direkt im Block weiter. Wie bei der Berechnung der Querbeschleunigung</a:t>
            </a:r>
          </a:p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854C2C3-57E4-4F7F-A102-CA0A54984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563112" cy="3924848"/>
          </a:xfrm>
          <a:prstGeom prst="rect">
            <a:avLst/>
          </a:prstGeom>
        </p:spPr>
      </p:pic>
      <p:pic>
        <p:nvPicPr>
          <p:cNvPr id="6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1F220625-374D-404F-BF41-29553887E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74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82D4F903-2E7B-42DE-AF75-E2D7E8325E75}"/>
              </a:ext>
            </a:extLst>
          </p:cNvPr>
          <p:cNvSpPr txBox="1"/>
          <p:nvPr/>
        </p:nvSpPr>
        <p:spPr>
          <a:xfrm>
            <a:off x="4074253" y="2413337"/>
            <a:ext cx="4043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Dieses Dokument ist auf Wünsch der Gruppe J entstanden!</a:t>
            </a:r>
          </a:p>
          <a:p>
            <a:endParaRPr lang="de-DE">
              <a:solidFill>
                <a:srgbClr val="FF0000"/>
              </a:solidFill>
            </a:endParaRPr>
          </a:p>
          <a:p>
            <a:r>
              <a:rPr lang="de-DE">
                <a:solidFill>
                  <a:srgbClr val="FF0000"/>
                </a:solidFill>
              </a:rPr>
              <a:t>Hier sind Tipps und Korrektur für die Karosserie enthalten!  </a:t>
            </a:r>
          </a:p>
          <a:p>
            <a:endParaRPr lang="de-DE">
              <a:solidFill>
                <a:srgbClr val="FF0000"/>
              </a:solidFill>
            </a:endParaRPr>
          </a:p>
          <a:p>
            <a:r>
              <a:rPr lang="de-DE">
                <a:solidFill>
                  <a:srgbClr val="FF0000"/>
                </a:solidFill>
              </a:rPr>
              <a:t>Ich hoffe es kann euch weiterhelfen!</a:t>
            </a:r>
          </a:p>
        </p:txBody>
      </p:sp>
    </p:spTree>
    <p:extLst>
      <p:ext uri="{BB962C8B-B14F-4D97-AF65-F5344CB8AC3E}">
        <p14:creationId xmlns:p14="http://schemas.microsoft.com/office/powerpoint/2010/main" val="1294185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3A435-F8B2-429A-ABEE-779766A3B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Komponentenaufbau (innen)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E698F7A-A803-4151-BF8E-518E40428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635692" cy="351993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6C3FEAE-AB55-4DD3-A3B9-9E5698C7D722}"/>
              </a:ext>
            </a:extLst>
          </p:cNvPr>
          <p:cNvSpPr txBox="1"/>
          <p:nvPr/>
        </p:nvSpPr>
        <p:spPr>
          <a:xfrm>
            <a:off x="8036653" y="2206305"/>
            <a:ext cx="3103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Komponente besser anordnen!</a:t>
            </a:r>
            <a:br>
              <a:rPr lang="de-DE"/>
            </a:br>
            <a:r>
              <a:rPr lang="de-DE"/>
              <a:t>Siehe Karosserie!</a:t>
            </a:r>
          </a:p>
          <a:p>
            <a:endParaRPr lang="de-DE"/>
          </a:p>
        </p:txBody>
      </p:sp>
      <p:pic>
        <p:nvPicPr>
          <p:cNvPr id="5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2C0446D7-34A2-4389-B54B-ACCA4674B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57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7ACD10-A199-4EF8-9F62-F449BF45E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de-DE"/>
              <a:t>Karosserie </a:t>
            </a:r>
          </a:p>
        </p:txBody>
      </p:sp>
    </p:spTree>
    <p:extLst>
      <p:ext uri="{BB962C8B-B14F-4D97-AF65-F5344CB8AC3E}">
        <p14:creationId xmlns:p14="http://schemas.microsoft.com/office/powerpoint/2010/main" val="243375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3B9EF-31A7-4F9E-8F90-ED5FD341E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Seitenführungskräfte-Berechnung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8F88223-7336-4693-9D3B-7A329FEC7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8945223" cy="4591691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7C620CF-E87F-4B76-8EB8-96940E30408A}"/>
              </a:ext>
            </a:extLst>
          </p:cNvPr>
          <p:cNvSpPr/>
          <p:nvPr/>
        </p:nvSpPr>
        <p:spPr>
          <a:xfrm>
            <a:off x="8333644" y="2864505"/>
            <a:ext cx="939567" cy="9395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3CDB0DA-76AB-4933-926E-93CCE5E04C78}"/>
              </a:ext>
            </a:extLst>
          </p:cNvPr>
          <p:cNvSpPr/>
          <p:nvPr/>
        </p:nvSpPr>
        <p:spPr>
          <a:xfrm>
            <a:off x="8333643" y="4168997"/>
            <a:ext cx="939567" cy="9395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50833F8-3B9C-4D4F-ADE3-233979AD3CE5}"/>
              </a:ext>
            </a:extLst>
          </p:cNvPr>
          <p:cNvSpPr/>
          <p:nvPr/>
        </p:nvSpPr>
        <p:spPr>
          <a:xfrm>
            <a:off x="1103732" y="1924938"/>
            <a:ext cx="3144474" cy="10234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49C61F6-61B7-408B-8398-B1F392598DAC}"/>
              </a:ext>
            </a:extLst>
          </p:cNvPr>
          <p:cNvSpPr/>
          <p:nvPr/>
        </p:nvSpPr>
        <p:spPr>
          <a:xfrm>
            <a:off x="2541746" y="3098374"/>
            <a:ext cx="2023146" cy="7140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3B4304BD-8057-493C-BA96-81ADCACFF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747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3B9EF-31A7-4F9E-8F90-ED5FD341E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Gierrate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244EFB0-5E59-4094-A73D-1B5BB43F4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687748" cy="3353268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2C82601-C413-4801-B834-81988E077DEE}"/>
              </a:ext>
            </a:extLst>
          </p:cNvPr>
          <p:cNvSpPr/>
          <p:nvPr/>
        </p:nvSpPr>
        <p:spPr>
          <a:xfrm>
            <a:off x="3565321" y="2776756"/>
            <a:ext cx="1031846" cy="4697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027B3EA-6AE1-4DEB-802C-3BADABFC86E1}"/>
              </a:ext>
            </a:extLst>
          </p:cNvPr>
          <p:cNvSpPr/>
          <p:nvPr/>
        </p:nvSpPr>
        <p:spPr>
          <a:xfrm>
            <a:off x="7324288" y="2776756"/>
            <a:ext cx="1031846" cy="4697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E38508-A92F-4836-819F-08300C160DFA}"/>
              </a:ext>
            </a:extLst>
          </p:cNvPr>
          <p:cNvSpPr txBox="1"/>
          <p:nvPr/>
        </p:nvSpPr>
        <p:spPr>
          <a:xfrm>
            <a:off x="838200" y="5201174"/>
            <a:ext cx="449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Das Integral der Gierrate ist nicht die Gierrate!</a:t>
            </a:r>
          </a:p>
        </p:txBody>
      </p:sp>
      <p:pic>
        <p:nvPicPr>
          <p:cNvPr id="7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C632B2A3-47F4-42B0-BC62-1ACF46F81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31CDECF0-511E-4777-993A-D2A2225441A8}"/>
                  </a:ext>
                </a:extLst>
              </p:cNvPr>
              <p:cNvSpPr txBox="1"/>
              <p:nvPr/>
            </p:nvSpPr>
            <p:spPr>
              <a:xfrm>
                <a:off x="838200" y="5570506"/>
                <a:ext cx="1414041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̇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de-DE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31CDECF0-511E-4777-993A-D2A222544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570506"/>
                <a:ext cx="1414041" cy="8188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73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15B0F6-7567-481F-9A50-2D5C6A961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Querbeschleunigung – Berechnung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4BABF6-46D3-4416-8F51-C41AF1ABD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5992061" cy="3496163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1401D03-CFEE-43D9-A1A4-7B6FAFA18B10}"/>
              </a:ext>
            </a:extLst>
          </p:cNvPr>
          <p:cNvSpPr/>
          <p:nvPr/>
        </p:nvSpPr>
        <p:spPr>
          <a:xfrm>
            <a:off x="2266545" y="2339013"/>
            <a:ext cx="924127" cy="375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559127-DF11-4EA9-BD1D-269B3EAFB007}"/>
              </a:ext>
            </a:extLst>
          </p:cNvPr>
          <p:cNvSpPr/>
          <p:nvPr/>
        </p:nvSpPr>
        <p:spPr>
          <a:xfrm>
            <a:off x="1524000" y="3664576"/>
            <a:ext cx="924127" cy="375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2C2EC0E-F64B-4F6B-92AE-763630E96EE5}"/>
              </a:ext>
            </a:extLst>
          </p:cNvPr>
          <p:cNvSpPr txBox="1"/>
          <p:nvPr/>
        </p:nvSpPr>
        <p:spPr>
          <a:xfrm>
            <a:off x="838200" y="5292798"/>
            <a:ext cx="273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Einstimmigkeit überprüfen</a:t>
            </a:r>
          </a:p>
        </p:txBody>
      </p:sp>
      <p:pic>
        <p:nvPicPr>
          <p:cNvPr id="7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A00061D6-6DFC-4FEE-ADD2-DED7E1674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88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57EDD-3A7A-4768-AAF6-5BA644A7A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Schwimmwinkel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DD816D7-E3A2-4E1E-B943-6CDF1A13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020905" cy="17242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5AA1F07-2854-419C-8D46-B024BA058683}"/>
              </a:ext>
            </a:extLst>
          </p:cNvPr>
          <p:cNvSpPr txBox="1"/>
          <p:nvPr/>
        </p:nvSpPr>
        <p:spPr>
          <a:xfrm>
            <a:off x="838200" y="3414954"/>
            <a:ext cx="602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Das Integral des Schwimmwinkel ist nicht der Schwimmwinkel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9784E11-4C59-494E-BDD5-4CD95F86A755}"/>
                  </a:ext>
                </a:extLst>
              </p:cNvPr>
              <p:cNvSpPr txBox="1"/>
              <p:nvPr/>
            </p:nvSpPr>
            <p:spPr>
              <a:xfrm>
                <a:off x="838200" y="4513277"/>
                <a:ext cx="1427634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̇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de-DE"/>
              </a:p>
            </p:txBody>
          </p:sp>
        </mc:Choice>
        <mc:Fallback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9784E11-4C59-494E-BDD5-4CD95F86A7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513277"/>
                <a:ext cx="1427634" cy="818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>
            <a:extLst>
              <a:ext uri="{FF2B5EF4-FFF2-40B4-BE49-F238E27FC236}">
                <a16:creationId xmlns:a16="http://schemas.microsoft.com/office/drawing/2014/main" id="{0FF1FCAE-18E4-4D1D-8548-8D2BA1CBBBD1}"/>
              </a:ext>
            </a:extLst>
          </p:cNvPr>
          <p:cNvSpPr/>
          <p:nvPr/>
        </p:nvSpPr>
        <p:spPr>
          <a:xfrm>
            <a:off x="936770" y="2453235"/>
            <a:ext cx="924127" cy="375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92396F7-7A56-49E5-89F4-25FE415C7A97}"/>
              </a:ext>
            </a:extLst>
          </p:cNvPr>
          <p:cNvSpPr/>
          <p:nvPr/>
        </p:nvSpPr>
        <p:spPr>
          <a:xfrm>
            <a:off x="6434357" y="2456516"/>
            <a:ext cx="1090508" cy="375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EF2E51F2-39C6-4DA8-B2F9-EC3B807BC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36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458144-B3C1-48BC-B264-C5BC35B8C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Kräftesumme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730F93F-EF87-45D5-8627-2A7B78FB51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0"/>
          <a:stretch/>
        </p:blipFill>
        <p:spPr>
          <a:xfrm>
            <a:off x="838201" y="1690689"/>
            <a:ext cx="8694906" cy="3342705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86BBC73-77E3-42EF-A3D4-577C7C24A068}"/>
              </a:ext>
            </a:extLst>
          </p:cNvPr>
          <p:cNvSpPr/>
          <p:nvPr/>
        </p:nvSpPr>
        <p:spPr>
          <a:xfrm>
            <a:off x="4601183" y="2310600"/>
            <a:ext cx="943583" cy="8995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26A5062-C7E0-4ABE-BA62-387A8300605F}"/>
              </a:ext>
            </a:extLst>
          </p:cNvPr>
          <p:cNvSpPr txBox="1"/>
          <p:nvPr/>
        </p:nvSpPr>
        <p:spPr>
          <a:xfrm>
            <a:off x="838200" y="5283973"/>
            <a:ext cx="5501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Der Block ist eine Multiplikation, warum heißt es Divide?</a:t>
            </a:r>
          </a:p>
        </p:txBody>
      </p:sp>
      <p:pic>
        <p:nvPicPr>
          <p:cNvPr id="7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F2F0B6ED-DBDE-4F70-B069-7678A2AB6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07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6A452-3F15-4AD2-92D8-DFEBF029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Kräftesumme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4A76D02-BF3A-47D8-BB13-A448C27A1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169" y="1871612"/>
            <a:ext cx="6731491" cy="311477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431530C-7A0A-4DA0-9A53-EBF6C7D95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169" y="1219237"/>
            <a:ext cx="3934374" cy="66684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7842900-8671-4EC2-A174-F1184913A467}"/>
              </a:ext>
            </a:extLst>
          </p:cNvPr>
          <p:cNvSpPr txBox="1"/>
          <p:nvPr/>
        </p:nvSpPr>
        <p:spPr>
          <a:xfrm>
            <a:off x="838201" y="4994450"/>
            <a:ext cx="67314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/>
              <a:t>In dieser Formel kommt </a:t>
            </a:r>
            <a:r>
              <a:rPr lang="de-DE" sz="1400" err="1"/>
              <a:t>delta_h</a:t>
            </a:r>
            <a:r>
              <a:rPr lang="de-DE" sz="1400"/>
              <a:t> ebenfalls vor. Dieser sollte auch in der Implementierung kommen. Und wenn es 0 ist dann sollte die 0 auch zu sehen sein. </a:t>
            </a:r>
            <a:br>
              <a:rPr lang="de-DE" sz="1400"/>
            </a:br>
            <a:endParaRPr lang="de-DE" sz="1400"/>
          </a:p>
          <a:p>
            <a:r>
              <a:rPr lang="de-DE" sz="1400" err="1"/>
              <a:t>Bsp</a:t>
            </a:r>
            <a:r>
              <a:rPr lang="de-DE" sz="1400"/>
              <a:t>: </a:t>
            </a:r>
            <a:r>
              <a:rPr lang="de-DE" sz="1400" err="1"/>
              <a:t>K_Fc_h</a:t>
            </a:r>
            <a:r>
              <a:rPr lang="de-DE" sz="1400"/>
              <a:t> = cos(</a:t>
            </a:r>
            <a:r>
              <a:rPr lang="de-DE" sz="1400" err="1"/>
              <a:t>delta_h</a:t>
            </a:r>
            <a:r>
              <a:rPr lang="de-DE" sz="1400"/>
              <a:t>) * </a:t>
            </a:r>
            <a:r>
              <a:rPr lang="de-DE" sz="1400" err="1"/>
              <a:t>R_Fy_v</a:t>
            </a:r>
            <a:r>
              <a:rPr lang="de-DE" sz="1400"/>
              <a:t> = cos(0) * </a:t>
            </a:r>
            <a:r>
              <a:rPr lang="de-DE" sz="1400" err="1"/>
              <a:t>R_Fy_v</a:t>
            </a:r>
            <a:r>
              <a:rPr lang="de-DE" sz="1400"/>
              <a:t> = 1 * </a:t>
            </a:r>
            <a:r>
              <a:rPr lang="de-DE" sz="1400" err="1"/>
              <a:t>R_Fy_v</a:t>
            </a:r>
            <a:r>
              <a:rPr lang="de-DE" sz="1400"/>
              <a:t> = </a:t>
            </a:r>
            <a:r>
              <a:rPr lang="de-DE" sz="1400" err="1"/>
              <a:t>R_Fy_v</a:t>
            </a:r>
            <a:endParaRPr lang="de-DE" sz="1400"/>
          </a:p>
          <a:p>
            <a:endParaRPr lang="de-DE" sz="1400"/>
          </a:p>
          <a:p>
            <a:r>
              <a:rPr lang="de-DE" sz="1400"/>
              <a:t>So kann dieser Teil Ebenfalls vernachlässigt werden!!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4E8A32C-850C-48EA-B484-0C2AAB8B5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402" y="1871612"/>
            <a:ext cx="3967232" cy="18741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D6D16EE-6049-4002-B849-A5DEA7A69877}"/>
              </a:ext>
            </a:extLst>
          </p:cNvPr>
          <p:cNvSpPr txBox="1"/>
          <p:nvPr/>
        </p:nvSpPr>
        <p:spPr>
          <a:xfrm>
            <a:off x="8048402" y="3794121"/>
            <a:ext cx="382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So habe ich die Formel in MATLAB für den Test implementiert.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F9170C8-AD67-42E8-AA9D-BC10EF6A77DF}"/>
              </a:ext>
            </a:extLst>
          </p:cNvPr>
          <p:cNvSpPr txBox="1"/>
          <p:nvPr/>
        </p:nvSpPr>
        <p:spPr>
          <a:xfrm>
            <a:off x="8048402" y="4809784"/>
            <a:ext cx="38054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Außerdem wird für das Seminar ein lineares Einspurmodell implementiert. </a:t>
            </a:r>
            <a:br>
              <a:rPr lang="de-DE"/>
            </a:br>
            <a:r>
              <a:rPr lang="de-DE"/>
              <a:t>Also sin und cos sollte nicht auftauchen, da wir Annahme dafür getroffen haben.</a:t>
            </a:r>
          </a:p>
          <a:p>
            <a:endParaRPr lang="de-DE"/>
          </a:p>
        </p:txBody>
      </p:sp>
      <p:pic>
        <p:nvPicPr>
          <p:cNvPr id="9" name="Picture 2" descr="Campusfest zum 10-jährigen Jubiläum der HSHL - HLZ Ahlener SG">
            <a:extLst>
              <a:ext uri="{FF2B5EF4-FFF2-40B4-BE49-F238E27FC236}">
                <a16:creationId xmlns:a16="http://schemas.microsoft.com/office/drawing/2014/main" id="{2B591A0A-E794-4A67-A2B7-CC48B626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080" y="0"/>
            <a:ext cx="1014919" cy="6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090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20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</vt:lpstr>
      <vt:lpstr>Systems Design Engineering</vt:lpstr>
      <vt:lpstr>PowerPoint Presentation</vt:lpstr>
      <vt:lpstr>Karosserie </vt:lpstr>
      <vt:lpstr>Seitenführungskräfte-Berechnung</vt:lpstr>
      <vt:lpstr>Gierrate</vt:lpstr>
      <vt:lpstr>Querbeschleunigung – Berechnung</vt:lpstr>
      <vt:lpstr>Schwimmwinkel</vt:lpstr>
      <vt:lpstr>Kräftesumme </vt:lpstr>
      <vt:lpstr>Kräftesumme</vt:lpstr>
      <vt:lpstr>Neuen Blockanordnung</vt:lpstr>
      <vt:lpstr>Ausgangssignal als Eingangssignal </vt:lpstr>
      <vt:lpstr>Einheitlichkeit</vt:lpstr>
      <vt:lpstr>Vorderachse </vt:lpstr>
      <vt:lpstr>Einheitlichkeit</vt:lpstr>
      <vt:lpstr>Ausgangssignal als Eingangssignal </vt:lpstr>
      <vt:lpstr>Komponentenaufbau (innen)</vt:lpstr>
      <vt:lpstr>Hinterachse </vt:lpstr>
      <vt:lpstr>Einheitlichkeit</vt:lpstr>
      <vt:lpstr>Ausgangssignal als Eingangssignal </vt:lpstr>
      <vt:lpstr>Komponentenaufbau (innen)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Isaac Mpidi Bita</dc:creator>
  <cp:revision>1</cp:revision>
  <dcterms:created xsi:type="dcterms:W3CDTF">2020-06-14T17:44:31Z</dcterms:created>
  <dcterms:modified xsi:type="dcterms:W3CDTF">2020-06-16T20:33:33Z</dcterms:modified>
</cp:coreProperties>
</file>